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9" r:id="rId5"/>
    <p:sldId id="268" r:id="rId6"/>
    <p:sldId id="264" r:id="rId7"/>
    <p:sldId id="269" r:id="rId8"/>
    <p:sldId id="270" r:id="rId9"/>
    <p:sldId id="271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741"/>
    <a:srgbClr val="00FF00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18816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i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ПОТРЕБНОСТЬ ВЕСТИ ЗДОРОВЫЙ ОБРАЗ ЖИЗНИ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(для групп5,6,7)</a:t>
            </a:r>
            <a:endParaRPr lang="ru-RU" sz="2400" dirty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548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 бюджетное  учреждение  дополнительного  образования    Центр  дополнительного образования «</a:t>
            </a:r>
            <a:r>
              <a:rPr lang="ru-RU" altLang="ru-RU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ЭкоМир</a:t>
            </a:r>
            <a:r>
              <a:rPr lang="ru-RU" alt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Липецкой области </a:t>
            </a:r>
            <a:br>
              <a:rPr lang="ru-RU" alt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22793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Белоусова И.В.-педагог д/о</a:t>
            </a:r>
            <a:b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«</a:t>
            </a:r>
            <a:r>
              <a:rPr lang="ru-RU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Экознайка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33950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Ключ к тесту: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602" y="1131591"/>
          <a:ext cx="72728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2"/>
                <a:gridCol w="1038972"/>
                <a:gridCol w="1038972"/>
                <a:gridCol w="1038972"/>
                <a:gridCol w="1038972"/>
                <a:gridCol w="1038972"/>
                <a:gridCol w="1038972"/>
              </a:tblGrid>
              <a:tr h="5936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А</a:t>
                      </a:r>
                      <a:r>
                        <a:rPr lang="ru-RU" sz="2000" baseline="0" dirty="0" smtClean="0"/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А2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А3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А4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В1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В2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С1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954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1,2,3</a:t>
                      </a:r>
                      <a:endParaRPr lang="ru-RU" sz="2800" b="1" dirty="0"/>
                    </a:p>
                  </a:txBody>
                  <a:tcPr/>
                </a:tc>
              </a:tr>
              <a:tr h="59362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2б.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2б.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3б.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1093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Все вопросы и задания разделены на три уровня сложности: уровень А – базовый, уровень В – средней сложности, уровень С – повышенной сложности. Задания уровней А и В предполагают один верный ответ, в заданиях уровня С может быть как один, так и несколько правильных ответов.</a:t>
            </a:r>
          </a:p>
          <a:p>
            <a:r>
              <a:rPr lang="ru-RU" b="1" dirty="0" smtClean="0"/>
              <a:t>   Рекомендации по оцениванию результатов:</a:t>
            </a:r>
          </a:p>
          <a:p>
            <a:r>
              <a:rPr lang="ru-RU" dirty="0" smtClean="0"/>
              <a:t>Каждое верно выполненное задание </a:t>
            </a:r>
            <a:endParaRPr lang="en-US" dirty="0" smtClean="0"/>
          </a:p>
          <a:p>
            <a:r>
              <a:rPr lang="ru-RU" dirty="0" smtClean="0"/>
              <a:t>уровня А оценивается в 1 балл, </a:t>
            </a:r>
          </a:p>
          <a:p>
            <a:r>
              <a:rPr lang="ru-RU" dirty="0" smtClean="0"/>
              <a:t>уровня В – </a:t>
            </a:r>
            <a:r>
              <a:rPr lang="ru-RU" dirty="0" err="1" smtClean="0"/>
              <a:t>в</a:t>
            </a:r>
            <a:r>
              <a:rPr lang="ru-RU" dirty="0" smtClean="0"/>
              <a:t> 2 балла, </a:t>
            </a:r>
          </a:p>
          <a:p>
            <a:r>
              <a:rPr lang="ru-RU" dirty="0" smtClean="0"/>
              <a:t>уровня С – в 3 балла.</a:t>
            </a:r>
          </a:p>
          <a:p>
            <a:r>
              <a:rPr lang="ru-RU" dirty="0" smtClean="0"/>
              <a:t>80 – 100% - оценка «5»;</a:t>
            </a:r>
          </a:p>
          <a:p>
            <a:r>
              <a:rPr lang="ru-RU" dirty="0" smtClean="0"/>
              <a:t>60 – 80%  -  оценка «4»;</a:t>
            </a:r>
          </a:p>
          <a:p>
            <a:r>
              <a:rPr lang="ru-RU" dirty="0" smtClean="0"/>
              <a:t>40 – 60%  -  оценка «3»;</a:t>
            </a:r>
          </a:p>
          <a:p>
            <a:r>
              <a:rPr lang="ru-RU" dirty="0" smtClean="0"/>
              <a:t>0   -  40%  - оценка «2».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907704" y="2355726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курение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63284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относится к правилам здорового образа жизни?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А1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987574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покупка лекарств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1707654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обильное питание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3003798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занятие спортом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2355726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3003798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907704" y="314781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поход в музей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5608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Какой отдых не способствует сохранению здоровья?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А2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98757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прогулки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170765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спортивные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242773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компьютерные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98757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разнообразное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907704" y="314781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второпях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5608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Какое питание считается здоровым?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А3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242773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богатое жирами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170765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всухомятку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1907704" y="242773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употребление наркотиков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70485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Какая привычка относится к вредным?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А4</a:t>
            </a:r>
            <a:endParaRPr lang="ru-RU" sz="2000" b="1" dirty="0"/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1907704" y="98757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выполнение режима дня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1907704" y="170765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здоровое питание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907704" y="3147814"/>
            <a:ext cx="396044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закаливание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48883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Какая сказка учит здоровому образу жизни?</a:t>
            </a:r>
            <a:endParaRPr lang="ru-RU" sz="2400" b="1" dirty="0"/>
          </a:p>
        </p:txBody>
      </p:sp>
      <p:pic>
        <p:nvPicPr>
          <p:cNvPr id="3" name="Picture 2" descr="http://rayknig.ru/cover/ba/barmalej-hukovskij-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9582"/>
            <a:ext cx="1822704" cy="24395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6" descr="http://online-bibliograph.ru/files/orig/6/d/b/6db1354155f2e1b149ba1b6488b936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9582"/>
            <a:ext cx="1800200" cy="2437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8" descr="http://www.club366.ru/books/images/14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059582"/>
            <a:ext cx="1800199" cy="24482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 6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В1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3651870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3651870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6336" y="3651870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4" name="Picture 4" descr="http://rayknig.ru/cover/mo/mojdodyr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059582"/>
            <a:ext cx="1800200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3347864" y="3651870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1907704" y="987574"/>
            <a:ext cx="662473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знать правила укрепления здоровья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267494"/>
            <a:ext cx="75608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Что значит вести здоровый образ жизни?</a:t>
            </a:r>
            <a:endParaRPr lang="ru-RU" sz="24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2427734"/>
            <a:ext cx="662473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пить много лекарств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1707654"/>
            <a:ext cx="662473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читать книги о здоровом образе жизни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3147814"/>
            <a:ext cx="662473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выполнять правила здорового образа жизни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41682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Курение в раннем возрасте приводит к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С1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2427734"/>
            <a:ext cx="612068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ухудшению состояния внутренних органов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3147814"/>
            <a:ext cx="612068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замедлению умственного развития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987574"/>
            <a:ext cx="612068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замедлению роста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907704" y="1707654"/>
            <a:ext cx="6120680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ухудшению состояния кожи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370</Words>
  <Application>Microsoft Office PowerPoint</Application>
  <PresentationFormat>Экран (16:9)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ПК</cp:lastModifiedBy>
  <cp:revision>32</cp:revision>
  <dcterms:created xsi:type="dcterms:W3CDTF">2016-06-03T14:12:26Z</dcterms:created>
  <dcterms:modified xsi:type="dcterms:W3CDTF">2020-06-22T10:45:40Z</dcterms:modified>
</cp:coreProperties>
</file>