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7" r:id="rId4"/>
    <p:sldId id="276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6FE531-B21A-4909-8F56-5883F0052C99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D8C0C7-A336-4C2C-8A7F-0B36E418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6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8C0C7-A336-4C2C-8A7F-0B36E4188C3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9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E896-A00B-4F5F-9EAA-93CB79A8164A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8DD9-7448-428A-AABD-925AA8D0BB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1952-8B19-444D-97F4-CBAAA917EF79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DDFF-5BA5-4845-86E5-A2B1793D1C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36F5-0600-40DA-87EA-2079F628A1A8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3DB0-D790-42BF-9059-0A40D07F32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9BBF-A3E1-4A9C-B5F3-69E1C69533E8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8E42-C4CF-4F17-A4E8-F819BBC004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967D-B93F-4AC8-8E4C-A9CC010B4CC6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E477-3858-472E-9771-D7AD7FE72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A49F-A6CE-4F6F-8B80-2FC3310C33C7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5E66-3C57-4791-A500-344582024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ABBB-BA0E-4FEA-B537-5CE964E2AF07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6E69-F9B5-4232-BCE1-9DD3BA7F8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EDCB-016A-4DEE-8999-BC260347ACFC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E629-A2CC-46F6-A785-281DE1904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BC74-CEEA-410E-B6A2-12D36B7AAFF3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4971-C5CB-4058-8666-3FD0C8E14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216D-E8AF-4FF5-B937-310C08390539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8E10-3C8C-405C-84CD-959755FE2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A886-AC6A-4CE3-BE15-B88745D67801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4252-9519-4C91-BA56-7CDD4FB3E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3164F-C96E-4580-B974-81FF2B931A44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0CB810-CFFB-4A6B-BCB0-D5E492503C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Начальная школа\фоны\рамочка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25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3" y="5589240"/>
            <a:ext cx="3816425" cy="11045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300" b="1" dirty="0" smtClean="0">
                <a:solidFill>
                  <a:srgbClr val="C00000"/>
                </a:solidFill>
              </a:rPr>
              <a:t>         </a:t>
            </a:r>
            <a:endParaRPr lang="ru-RU" sz="21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344815" cy="2369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Деревья и кустарники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пришкольного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участка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для 1,2,3,4 групп)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06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+mn-lt"/>
                <a:cs typeface="Carlito" panose="020F0502020204030204" pitchFamily="34" charset="0"/>
              </a:rPr>
              <a:t>Государственное  бюджетное  учреждение  дополнительного  образования    Центр  дополнительного образования «</a:t>
            </a:r>
            <a:r>
              <a:rPr lang="ru-RU" altLang="ru-RU" sz="1600" b="1" dirty="0" err="1">
                <a:latin typeface="+mn-lt"/>
                <a:cs typeface="Carlito" panose="020F0502020204030204" pitchFamily="34" charset="0"/>
              </a:rPr>
              <a:t>ЭкоМир</a:t>
            </a:r>
            <a:r>
              <a:rPr lang="ru-RU" altLang="ru-RU" sz="1600" b="1" dirty="0">
                <a:latin typeface="+mn-lt"/>
                <a:cs typeface="Carlito" panose="020F0502020204030204" pitchFamily="34" charset="0"/>
              </a:rPr>
              <a:t>» Липецкой области </a:t>
            </a:r>
            <a:br>
              <a:rPr lang="ru-RU" altLang="ru-RU" sz="1600" b="1" dirty="0">
                <a:latin typeface="+mn-lt"/>
                <a:cs typeface="Carlito" panose="020F0502020204030204" pitchFamily="34" charset="0"/>
              </a:rPr>
            </a:br>
            <a:endParaRPr lang="ru-RU" sz="1600" b="1" dirty="0">
              <a:latin typeface="+mn-lt"/>
              <a:cs typeface="Carlito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941168"/>
            <a:ext cx="3600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Белоусова И.В.-педагог д/о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объединения «</a:t>
            </a:r>
            <a:r>
              <a:rPr lang="ru-RU" b="1" dirty="0" err="1">
                <a:latin typeface="+mn-lt"/>
              </a:rPr>
              <a:t>Экознайка</a:t>
            </a:r>
            <a:r>
              <a:rPr lang="ru-RU" b="1" dirty="0">
                <a:latin typeface="+mn-lt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1372" y="188640"/>
            <a:ext cx="46650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Актуализация: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67544" y="1412875"/>
            <a:ext cx="828116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В</a:t>
            </a:r>
            <a:r>
              <a:rPr lang="ru-RU" sz="2000" b="1" dirty="0" smtClean="0">
                <a:latin typeface="Calibri" pitchFamily="34" charset="0"/>
              </a:rPr>
              <a:t>ы </a:t>
            </a:r>
            <a:r>
              <a:rPr lang="ru-RU" sz="2000" b="1" dirty="0">
                <a:latin typeface="Calibri" pitchFamily="34" charset="0"/>
              </a:rPr>
              <a:t>каждый день </a:t>
            </a:r>
            <a:r>
              <a:rPr lang="ru-RU" sz="2000" b="1" dirty="0" smtClean="0">
                <a:latin typeface="Calibri" pitchFamily="34" charset="0"/>
              </a:rPr>
              <a:t>ходите </a:t>
            </a:r>
            <a:r>
              <a:rPr lang="ru-RU" sz="2000" b="1" dirty="0">
                <a:latin typeface="Calibri" pitchFamily="34" charset="0"/>
              </a:rPr>
              <a:t>в школу.  Но  мало кто из учащихся </a:t>
            </a:r>
            <a:r>
              <a:rPr lang="ru-RU" sz="2000" b="1" dirty="0" smtClean="0">
                <a:latin typeface="Calibri" pitchFamily="34" charset="0"/>
              </a:rPr>
              <a:t>школы  </a:t>
            </a:r>
            <a:r>
              <a:rPr lang="ru-RU" sz="2000" b="1" dirty="0">
                <a:latin typeface="Calibri" pitchFamily="34" charset="0"/>
              </a:rPr>
              <a:t>проходя мимо деревьев и кустарников  растущих на пришкольном участке задумывается  о их названии, происхождении, целительных свойствах и хозяйственном значении. </a:t>
            </a:r>
            <a:r>
              <a:rPr lang="ru-RU" sz="2000" b="1" dirty="0" smtClean="0">
                <a:latin typeface="Calibri" pitchFamily="34" charset="0"/>
              </a:rPr>
              <a:t>                                                                                                  Состояние </a:t>
            </a:r>
            <a:r>
              <a:rPr lang="ru-RU" sz="2000" b="1" dirty="0">
                <a:latin typeface="Calibri" pitchFamily="34" charset="0"/>
              </a:rPr>
              <a:t>природы в будущем зависит от </a:t>
            </a:r>
            <a:r>
              <a:rPr lang="ru-RU" sz="2000" b="1" dirty="0" smtClean="0">
                <a:latin typeface="Calibri" pitchFamily="34" charset="0"/>
              </a:rPr>
              <a:t>вас </a:t>
            </a:r>
            <a:r>
              <a:rPr lang="ru-RU" sz="2000" b="1" dirty="0">
                <a:latin typeface="Calibri" pitchFamily="34" charset="0"/>
              </a:rPr>
              <a:t>самих. </a:t>
            </a:r>
            <a:r>
              <a:rPr lang="ru-RU" sz="2000" b="1" dirty="0" smtClean="0">
                <a:latin typeface="Calibri" pitchFamily="34" charset="0"/>
              </a:rPr>
              <a:t>                                                 Мы </a:t>
            </a:r>
            <a:r>
              <a:rPr lang="ru-RU" sz="2000" b="1" dirty="0">
                <a:latin typeface="Calibri" pitchFamily="34" charset="0"/>
              </a:rPr>
              <a:t>её часть, и призваны быть не жадными </a:t>
            </a:r>
            <a:r>
              <a:rPr lang="ru-RU" sz="2000" b="1" dirty="0" smtClean="0">
                <a:latin typeface="Calibri" pitchFamily="34" charset="0"/>
              </a:rPr>
              <a:t>потребителями, </a:t>
            </a:r>
            <a:r>
              <a:rPr lang="ru-RU" sz="2000" b="1" dirty="0">
                <a:latin typeface="Calibri" pitchFamily="34" charset="0"/>
              </a:rPr>
              <a:t>а мудрыми  друзьями.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Задание 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ru-RU" sz="3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изучить </a:t>
            </a:r>
            <a:r>
              <a:rPr lang="ru-RU" sz="2000" b="1" dirty="0">
                <a:latin typeface="Calibri" pitchFamily="34" charset="0"/>
              </a:rPr>
              <a:t>деревья и кустарники  растущие возле школы, </a:t>
            </a:r>
            <a:endParaRPr lang="ru-RU" sz="2000" b="1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узнать </a:t>
            </a:r>
            <a:r>
              <a:rPr lang="ru-RU" sz="2000" b="1" dirty="0">
                <a:latin typeface="Calibri" pitchFamily="34" charset="0"/>
              </a:rPr>
              <a:t>об их целительных свойствах и хозяйственном значении. </a:t>
            </a:r>
            <a:endParaRPr lang="ru-RU" sz="2000" b="1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latin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Эти </a:t>
            </a:r>
            <a:r>
              <a:rPr lang="ru-RU" sz="2000" b="1" dirty="0">
                <a:latin typeface="Calibri" pitchFamily="34" charset="0"/>
              </a:rPr>
              <a:t>знания помогут </a:t>
            </a:r>
            <a:r>
              <a:rPr lang="ru-RU" sz="2000" b="1" dirty="0" smtClean="0">
                <a:latin typeface="Calibri" pitchFamily="34" charset="0"/>
              </a:rPr>
              <a:t>вам </a:t>
            </a:r>
            <a:r>
              <a:rPr lang="ru-RU" sz="2000" b="1" dirty="0">
                <a:latin typeface="Calibri" pitchFamily="34" charset="0"/>
              </a:rPr>
              <a:t>лучше  узнать природу родного края, почувствовать её красоту , читать её язык , беречь её богатства, расширят знания в дальнейшей учёбе. </a:t>
            </a:r>
          </a:p>
          <a:p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создать гербарий деревьев и кустарников пришкольного участка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Проблемный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вопрос</a:t>
            </a: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Какие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деревья и кустарники растут возле нашей школы, и какую роль они играют в жизни человека?</a:t>
            </a:r>
          </a:p>
          <a:p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Планирование: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9552" y="1557338"/>
            <a:ext cx="8208912" cy="52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Распределиться на группы</a:t>
            </a:r>
          </a:p>
          <a:p>
            <a:pPr marL="342900" indent="-342900"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Определить цели и задачи каждой группы.</a:t>
            </a:r>
          </a:p>
          <a:p>
            <a:pPr marL="342900" indent="-342900"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Сходить на экскурсию и по </a:t>
            </a: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атласу-определителю составить </a:t>
            </a: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список изучаемых  </a:t>
            </a: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объектов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и выяснить, какие деревья и кустарники растут на пришкольном участке.</a:t>
            </a:r>
          </a:p>
          <a:p>
            <a:pPr marL="342900" indent="-342900"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Найти </a:t>
            </a: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и отобрать (с помощью учителя, родителей) необходимый  материал об изучаемых  объектах</a:t>
            </a: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sz="2000" b="1" dirty="0">
                <a:latin typeface="+mn-lt"/>
              </a:rPr>
              <a:t>Собрать информацию о деревьях и кустарниках в библиотеке, интернете.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6.   Собрать </a:t>
            </a: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коллекцию </a:t>
            </a: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листьев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и сделать фотографии.</a:t>
            </a:r>
          </a:p>
          <a:p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7.   Засушить </a:t>
            </a: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листья и оформить гербарий.</a:t>
            </a:r>
          </a:p>
          <a:p>
            <a:r>
              <a:rPr lang="ru-RU" sz="2000" b="1" dirty="0" smtClean="0">
                <a:latin typeface="+mn-lt"/>
              </a:rPr>
              <a:t>8.  Принять </a:t>
            </a:r>
            <a:r>
              <a:rPr lang="ru-RU" sz="2000" b="1" dirty="0">
                <a:latin typeface="+mn-lt"/>
              </a:rPr>
              <a:t>активное участие в улучшении состоянии пришкольного участка.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endParaRPr lang="ru-RU" sz="24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828</TotalTime>
  <Words>260</Words>
  <Application>Microsoft Office PowerPoint</Application>
  <PresentationFormat>Экран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Carlito</vt:lpstr>
      <vt:lpstr>Times New Roman</vt:lpstr>
      <vt:lpstr>Тема Office</vt:lpstr>
      <vt:lpstr>Презентация PowerPoint</vt:lpstr>
      <vt:lpstr>Презентация PowerPoint</vt:lpstr>
      <vt:lpstr>Цель:</vt:lpstr>
      <vt:lpstr>Планирование: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 пришкольного участка</dc:title>
  <dc:creator>Горте</dc:creator>
  <cp:lastModifiedBy>ПК</cp:lastModifiedBy>
  <cp:revision>57</cp:revision>
  <dcterms:created xsi:type="dcterms:W3CDTF">2012-02-05T06:27:22Z</dcterms:created>
  <dcterms:modified xsi:type="dcterms:W3CDTF">2020-06-22T10:39:54Z</dcterms:modified>
</cp:coreProperties>
</file>