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sldIdLst>
    <p:sldId id="292" r:id="rId2"/>
    <p:sldId id="257" r:id="rId3"/>
    <p:sldId id="291" r:id="rId4"/>
    <p:sldId id="258" r:id="rId5"/>
    <p:sldId id="261" r:id="rId6"/>
    <p:sldId id="272" r:id="rId7"/>
    <p:sldId id="262" r:id="rId8"/>
    <p:sldId id="273" r:id="rId9"/>
    <p:sldId id="283" r:id="rId10"/>
    <p:sldId id="284" r:id="rId11"/>
    <p:sldId id="28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74" autoAdjust="0"/>
    <p:restoredTop sz="94660"/>
  </p:normalViewPr>
  <p:slideViewPr>
    <p:cSldViewPr>
      <p:cViewPr varScale="1">
        <p:scale>
          <a:sx n="118" d="100"/>
          <a:sy n="118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0C6CF58-E242-4F0F-B04B-E23FCAADBB8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54C1CE-4B8D-4B0D-8ED4-5425DD1DA0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6CF58-E242-4F0F-B04B-E23FCAADBB8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4C1CE-4B8D-4B0D-8ED4-5425DD1DA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6CF58-E242-4F0F-B04B-E23FCAADBB8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4C1CE-4B8D-4B0D-8ED4-5425DD1DA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6CF58-E242-4F0F-B04B-E23FCAADBB8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4C1CE-4B8D-4B0D-8ED4-5425DD1DA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0C6CF58-E242-4F0F-B04B-E23FCAADBB8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54C1CE-4B8D-4B0D-8ED4-5425DD1DA0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6CF58-E242-4F0F-B04B-E23FCAADBB8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754C1CE-4B8D-4B0D-8ED4-5425DD1DA0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6CF58-E242-4F0F-B04B-E23FCAADBB8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754C1CE-4B8D-4B0D-8ED4-5425DD1DA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6CF58-E242-4F0F-B04B-E23FCAADBB8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4C1CE-4B8D-4B0D-8ED4-5425DD1DA0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6CF58-E242-4F0F-B04B-E23FCAADBB8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4C1CE-4B8D-4B0D-8ED4-5425DD1DA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0C6CF58-E242-4F0F-B04B-E23FCAADBB8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54C1CE-4B8D-4B0D-8ED4-5425DD1DA0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0C6CF58-E242-4F0F-B04B-E23FCAADBB8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54C1CE-4B8D-4B0D-8ED4-5425DD1DA0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0C6CF58-E242-4F0F-B04B-E23FCAADBB88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754C1CE-4B8D-4B0D-8ED4-5425DD1DA0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90874"/>
            <a:ext cx="82296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ПЕРВАЯ ПОМОЩЬ ПРИ ОТРАВЛЕНИЯХ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(для групп 5,7)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d012fb707981d71170c63edb371ad1e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3487256"/>
            <a:ext cx="7056784" cy="2534031"/>
          </a:xfrm>
        </p:spPr>
      </p:pic>
      <p:sp>
        <p:nvSpPr>
          <p:cNvPr id="3" name="Прямоугольник 2"/>
          <p:cNvSpPr/>
          <p:nvPr/>
        </p:nvSpPr>
        <p:spPr>
          <a:xfrm>
            <a:off x="683568" y="0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altLang="ru-RU" sz="1600" b="1" dirty="0" smtClean="0">
                <a:solidFill>
                  <a:schemeClr val="tx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Государственное  </a:t>
            </a:r>
            <a:r>
              <a:rPr lang="ru-RU" altLang="ru-RU" sz="1600" b="1" dirty="0">
                <a:solidFill>
                  <a:schemeClr val="tx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бюджетное  учреждение  дополнительного  образования    Центр  дополнительного образования «</a:t>
            </a:r>
            <a:r>
              <a:rPr lang="ru-RU" altLang="ru-RU" sz="1600" b="1" dirty="0" err="1">
                <a:solidFill>
                  <a:schemeClr val="tx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ЭкоМир</a:t>
            </a:r>
            <a:r>
              <a:rPr lang="ru-RU" altLang="ru-RU" sz="1600" b="1" dirty="0">
                <a:solidFill>
                  <a:schemeClr val="tx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Липецкой области </a:t>
            </a:r>
            <a:br>
              <a:rPr lang="ru-RU" altLang="ru-RU" sz="1600" b="1" dirty="0">
                <a:solidFill>
                  <a:schemeClr val="tx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6021288"/>
            <a:ext cx="3538736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altLang="ru-RU" sz="1600" b="1" dirty="0">
                <a:solidFill>
                  <a:schemeClr val="tx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Белоусова И.В.-педагог д/о                                                                                  объединение «</a:t>
            </a:r>
            <a:r>
              <a:rPr lang="ru-RU" altLang="ru-RU" sz="1600" b="1" dirty="0" err="1">
                <a:solidFill>
                  <a:schemeClr val="tx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Экознайка</a:t>
            </a:r>
            <a:endParaRPr lang="ru-RU" altLang="ru-RU" sz="1600" b="1" dirty="0">
              <a:solidFill>
                <a:schemeClr val="tx2">
                  <a:lumMod val="9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Признаки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/>
              <a:t>Через несколько часов (1,5-Зч).</a:t>
            </a:r>
          </a:p>
          <a:p>
            <a:r>
              <a:rPr lang="ru-RU" dirty="0" smtClean="0"/>
              <a:t>Быстро нарастающая слабость.</a:t>
            </a:r>
          </a:p>
          <a:p>
            <a:r>
              <a:rPr lang="ru-RU" dirty="0" smtClean="0"/>
              <a:t>Слюноотделение.</a:t>
            </a:r>
          </a:p>
          <a:p>
            <a:r>
              <a:rPr lang="ru-RU" dirty="0" smtClean="0"/>
              <a:t>Тошнота.</a:t>
            </a:r>
          </a:p>
          <a:p>
            <a:r>
              <a:rPr lang="ru-RU" dirty="0" smtClean="0"/>
              <a:t>Многократная мучительная рвота.</a:t>
            </a:r>
          </a:p>
          <a:p>
            <a:r>
              <a:rPr lang="ru-RU" dirty="0" smtClean="0"/>
              <a:t>Сильные </a:t>
            </a:r>
            <a:r>
              <a:rPr lang="ru-RU" dirty="0" err="1" smtClean="0"/>
              <a:t>коликообразные</a:t>
            </a:r>
            <a:r>
              <a:rPr lang="ru-RU" dirty="0" smtClean="0"/>
              <a:t> боли в животе.</a:t>
            </a:r>
          </a:p>
          <a:p>
            <a:r>
              <a:rPr lang="ru-RU" dirty="0" smtClean="0"/>
              <a:t>Головная боль.</a:t>
            </a:r>
          </a:p>
          <a:p>
            <a:r>
              <a:rPr lang="ru-RU" dirty="0" smtClean="0"/>
              <a:t>Головокружение.</a:t>
            </a:r>
          </a:p>
          <a:p>
            <a:r>
              <a:rPr lang="ru-RU" dirty="0" smtClean="0"/>
              <a:t>Понос (часто кровавый).</a:t>
            </a:r>
          </a:p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Признаки поражения нервной системы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dirty="0" smtClean="0"/>
              <a:t>Расстройство зрения.</a:t>
            </a:r>
          </a:p>
          <a:p>
            <a:r>
              <a:rPr lang="ru-RU" dirty="0" smtClean="0"/>
              <a:t>Бред.</a:t>
            </a:r>
          </a:p>
          <a:p>
            <a:r>
              <a:rPr lang="ru-RU" dirty="0" smtClean="0"/>
              <a:t>Галлюцинации.</a:t>
            </a:r>
          </a:p>
          <a:p>
            <a:r>
              <a:rPr lang="ru-RU" dirty="0" smtClean="0"/>
              <a:t>Двигательное возбуждение.</a:t>
            </a:r>
          </a:p>
          <a:p>
            <a:r>
              <a:rPr lang="ru-RU" dirty="0" smtClean="0"/>
              <a:t>Судороги.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Первая помощь при отравлении ядовитыми растениями и грибами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При подозрении на отравление грибами немедленно вызвать "скорую помощь". Первая помощь при отравлении грибами нередко играет решающую роль в спасении пострадавшего.</a:t>
            </a:r>
          </a:p>
          <a:p>
            <a:r>
              <a:rPr lang="ru-RU" dirty="0" smtClean="0"/>
              <a:t>Выясните, какими растениями (или грибами) отравился пострадавший. При отравлении дурманом, волчьей ягодой или бледной поганкой немедленно отвезите пострадавшего в больницу.</a:t>
            </a:r>
          </a:p>
          <a:p>
            <a:r>
              <a:rPr lang="ru-RU" dirty="0" smtClean="0"/>
              <a:t>Немедленно начинайте промывание желудка водой, лучше слабым (розового цвета) раствором перманганата калия с помощью зонда или методом искусственно вызванной рвоты. Полезно в раствор добавить адсорбенты: активированный уголь, карболен.</a:t>
            </a:r>
          </a:p>
          <a:p>
            <a:r>
              <a:rPr lang="ru-RU" dirty="0" smtClean="0"/>
              <a:t>Тепло укройте пострадавшего и обложите грелками.</a:t>
            </a:r>
          </a:p>
          <a:p>
            <a:r>
              <a:rPr lang="ru-RU" dirty="0" smtClean="0"/>
              <a:t>Дайте горячий сладкий чай, кофе.</a:t>
            </a:r>
          </a:p>
          <a:p>
            <a:r>
              <a:rPr lang="ru-RU" dirty="0" smtClean="0"/>
              <a:t>Доставьте пострадавшего в больницу.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\Мои документы\img20120731125934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44824"/>
            <a:ext cx="7416824" cy="446449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71600" y="332656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Отравление </a:t>
            </a:r>
            <a:r>
              <a:rPr lang="ru-RU" sz="2400" dirty="0" smtClean="0"/>
              <a:t>— интоксикация организма вследствие поступления в организм чужеродного химического вещества в токсической дозе.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1785926"/>
            <a:ext cx="4043362" cy="45262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Отравления являются третьей наиболее распространенной причиной случайной смертности в России. В основном они являются непреднамеренными. Жертвами отравлений становятся как дети, так и взрослые.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brulure-estomac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76672"/>
            <a:ext cx="3761313" cy="564357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Виды отравлений: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000" dirty="0" smtClean="0"/>
              <a:t>Пищевые отравления</a:t>
            </a:r>
          </a:p>
          <a:p>
            <a:r>
              <a:rPr lang="ru-RU" sz="4000" dirty="0" smtClean="0"/>
              <a:t>Отравление лекарствами</a:t>
            </a:r>
          </a:p>
          <a:p>
            <a:r>
              <a:rPr lang="ru-RU" sz="4000" dirty="0" smtClean="0"/>
              <a:t>Отравление снотворными средствами</a:t>
            </a:r>
          </a:p>
          <a:p>
            <a:r>
              <a:rPr lang="ru-RU" sz="4000" dirty="0" smtClean="0"/>
              <a:t>Отравление наркотиками</a:t>
            </a:r>
          </a:p>
          <a:p>
            <a:r>
              <a:rPr lang="ru-RU" sz="4000" dirty="0" smtClean="0"/>
              <a:t>Отравление алкоголем</a:t>
            </a:r>
          </a:p>
          <a:p>
            <a:r>
              <a:rPr lang="ru-RU" sz="3600" dirty="0" smtClean="0"/>
              <a:t>Отравление ядовитыми растениями и грибами</a:t>
            </a:r>
          </a:p>
          <a:p>
            <a:r>
              <a:rPr lang="ru-RU" sz="3600" dirty="0" smtClean="0"/>
              <a:t>Ботулизм</a:t>
            </a:r>
          </a:p>
          <a:p>
            <a:r>
              <a:rPr lang="ru-RU" sz="3600" dirty="0" smtClean="0"/>
              <a:t>Отравление бытовыми и моющими средствами</a:t>
            </a:r>
            <a:endParaRPr lang="ru-RU" sz="4000" dirty="0" smtClean="0"/>
          </a:p>
          <a:p>
            <a:r>
              <a:rPr lang="ru-RU" sz="4000" dirty="0" smtClean="0"/>
              <a:t>Отравление угарным и светильным газом</a:t>
            </a:r>
          </a:p>
          <a:p>
            <a:r>
              <a:rPr lang="ru-RU" sz="4000" dirty="0" smtClean="0"/>
              <a:t>Отравление ядохимикатами</a:t>
            </a:r>
          </a:p>
          <a:p>
            <a:r>
              <a:rPr lang="ru-RU" sz="4000" dirty="0" smtClean="0"/>
              <a:t>Отравление кислотами и щелочами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azerimed.info/uploads/posts/1280903723_otravle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428868"/>
            <a:ext cx="2643206" cy="26564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Пищевые отравления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06" y="1571612"/>
            <a:ext cx="6072230" cy="500066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400" smtClean="0"/>
              <a:t>  </a:t>
            </a:r>
            <a:r>
              <a:rPr lang="ru-RU" sz="4400" smtClean="0"/>
              <a:t>   Пищевое </a:t>
            </a:r>
            <a:r>
              <a:rPr lang="ru-RU" sz="4400" dirty="0" smtClean="0"/>
              <a:t>отравление – пищевая токсикоинфекция, возникает при приеме внутрь недоброкачественных (инфицированных) продуктов животного происхождения (мясо, рыба, колбасные изделия, мясные и рыбные консервы, молоко и изделия из него и т.д.). Заболевание вызывают находящиеся в данном продукте микробы и продукты их жизнедеятельности – токсины. Мясо, рыба могут инфицироваться еще при жизни животных, но наиболее часто это происходит в процессе приготовления пищи и неправильного хранения пищевых продуктов. 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Признаки отравления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31612"/>
            <a:ext cx="8229600" cy="4526280"/>
          </a:xfrm>
        </p:spPr>
        <p:txBody>
          <a:bodyPr>
            <a:noAutofit/>
          </a:bodyPr>
          <a:lstStyle/>
          <a:p>
            <a:r>
              <a:rPr lang="ru-RU" sz="2900" dirty="0" smtClean="0"/>
              <a:t>Общее недомогание.</a:t>
            </a:r>
          </a:p>
          <a:p>
            <a:r>
              <a:rPr lang="ru-RU" sz="2900" dirty="0" smtClean="0"/>
              <a:t>Тошнота.</a:t>
            </a:r>
          </a:p>
          <a:p>
            <a:r>
              <a:rPr lang="ru-RU" sz="2900" dirty="0" smtClean="0"/>
              <a:t>Многократная рвота.</a:t>
            </a:r>
          </a:p>
          <a:p>
            <a:r>
              <a:rPr lang="ru-RU" sz="2900" dirty="0" smtClean="0"/>
              <a:t>Схваткообразные боли в животе.</a:t>
            </a:r>
          </a:p>
          <a:p>
            <a:r>
              <a:rPr lang="ru-RU" sz="2900" dirty="0" smtClean="0"/>
              <a:t>Частый жидкий стул, иногда с примесью слизи и прожилками крови.</a:t>
            </a:r>
          </a:p>
          <a:p>
            <a:r>
              <a:rPr lang="ru-RU" sz="2900" dirty="0" smtClean="0"/>
              <a:t>Усиление интоксикации, снижение артериального давления.</a:t>
            </a:r>
          </a:p>
          <a:p>
            <a:r>
              <a:rPr lang="ru-RU" sz="2900" dirty="0" smtClean="0"/>
              <a:t>Учащение и ослабление пульса.</a:t>
            </a:r>
          </a:p>
          <a:p>
            <a:r>
              <a:rPr lang="ru-RU" sz="2900" dirty="0" smtClean="0"/>
              <a:t>Бледность кожных покровов.</a:t>
            </a:r>
          </a:p>
          <a:p>
            <a:r>
              <a:rPr lang="ru-RU" sz="2900" dirty="0" smtClean="0"/>
              <a:t>Жажда.</a:t>
            </a:r>
          </a:p>
          <a:p>
            <a:r>
              <a:rPr lang="ru-RU" sz="2900" dirty="0" smtClean="0"/>
              <a:t>Высокая температура тела (38-40°С).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Первая медицинская помощь при пищевом отравлении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74488"/>
            <a:ext cx="8229600" cy="4526280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Немедленно начните промывание желудка водой при помощи желудочного зонда или вызывания искусственной рвоты (обильное питье теплой воды 1,5-2 л с последующим раздражением корня языка).</a:t>
            </a:r>
          </a:p>
          <a:p>
            <a:r>
              <a:rPr lang="ru-RU" sz="2000" dirty="0" smtClean="0"/>
              <a:t>Промывайте до "чистой воды".</a:t>
            </a:r>
          </a:p>
          <a:p>
            <a:r>
              <a:rPr lang="ru-RU" sz="2000" dirty="0" smtClean="0"/>
              <a:t>Давайте обильное питье при самостоятельной рвоте.</a:t>
            </a:r>
          </a:p>
          <a:p>
            <a:r>
              <a:rPr lang="ru-RU" sz="2000" dirty="0" smtClean="0"/>
              <a:t>Для скорейшего удаления из кишечника инфицированных продуктов пострадавшему дайте активированный  уголь и слабительное (25 г солевого слабительного на полстакана воды или 30 мл касторового масла).</a:t>
            </a:r>
          </a:p>
          <a:p>
            <a:r>
              <a:rPr lang="ru-RU" sz="2000" dirty="0" smtClean="0"/>
              <a:t>После промывания желудка, дайте пострадавшему горячий чай и кофе.</a:t>
            </a:r>
          </a:p>
          <a:p>
            <a:r>
              <a:rPr lang="ru-RU" sz="2000" dirty="0" smtClean="0"/>
              <a:t>Испражнения больного и рвотные массы дезинфицируйте непосредственно в судне (перемешивание с сухой хлорной известью).</a:t>
            </a:r>
          </a:p>
          <a:p>
            <a:r>
              <a:rPr lang="ru-RU" sz="2000" dirty="0" smtClean="0"/>
              <a:t>Вызовите "скорую помощь</a:t>
            </a:r>
            <a:r>
              <a:rPr lang="ru-RU" sz="1800" dirty="0" smtClean="0"/>
              <a:t>".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Нельзя!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Оставлять пострадавшего одного.</a:t>
            </a:r>
          </a:p>
          <a:p>
            <a:r>
              <a:rPr lang="ru-RU" dirty="0" smtClean="0"/>
              <a:t>Вызывать рвоту, если пострадавший находится без сознания.</a:t>
            </a:r>
          </a:p>
          <a:p>
            <a:r>
              <a:rPr lang="ru-RU" dirty="0" smtClean="0"/>
              <a:t>Вызывать рвоту при отравлении кислотами и щелочами.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Отравление ядовитыми растениями и грибами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Отравление может произойти при приеме ядовитых грибов (красный или серый мухомор, ложный опенок, бледная поганка, ложный шампиньон и др.), а также съедобных грибов, если они испорчены (плесневелые, покрытые слизью, длительно хранившиеся). Наиболее ядовита бледная поганка - смертельное отравление может произойти при приеме даже одного гриба. Помните, что кипячение не разрушает ядовитых веществ, содержащихся в грибах.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206</TotalTime>
  <Words>489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Cambria</vt:lpstr>
      <vt:lpstr>Rockwell</vt:lpstr>
      <vt:lpstr>Wingdings 2</vt:lpstr>
      <vt:lpstr>Литейная</vt:lpstr>
      <vt:lpstr>ПЕРВАЯ ПОМОЩЬ ПРИ ОТРАВЛЕНИЯХ  (для групп 5,7)</vt:lpstr>
      <vt:lpstr>Презентация PowerPoint</vt:lpstr>
      <vt:lpstr>Презентация PowerPoint</vt:lpstr>
      <vt:lpstr>Виды отравлений:</vt:lpstr>
      <vt:lpstr>Пищевые отравления</vt:lpstr>
      <vt:lpstr>Признаки отравления</vt:lpstr>
      <vt:lpstr>Первая медицинская помощь при пищевом отравлении</vt:lpstr>
      <vt:lpstr>Нельзя!</vt:lpstr>
      <vt:lpstr>Отравление ядовитыми растениями и грибами</vt:lpstr>
      <vt:lpstr>Признаки</vt:lpstr>
      <vt:lpstr>Первая помощь при отравлении ядовитыми растениями и грибами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медицинская помощь при отравлениях</dc:title>
  <dc:creator>Затыкин А.В.</dc:creator>
  <cp:lastModifiedBy>ПК</cp:lastModifiedBy>
  <cp:revision>38</cp:revision>
  <dcterms:created xsi:type="dcterms:W3CDTF">2013-05-14T09:33:21Z</dcterms:created>
  <dcterms:modified xsi:type="dcterms:W3CDTF">2020-05-25T10:40:04Z</dcterms:modified>
</cp:coreProperties>
</file>