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5648623" cy="1930146"/>
          </a:xfrm>
        </p:spPr>
        <p:txBody>
          <a:bodyPr/>
          <a:lstStyle/>
          <a:p>
            <a:pPr algn="ctr"/>
            <a:r>
              <a:rPr lang="ru-RU" sz="4800" dirty="0" smtClean="0"/>
              <a:t>Итоговый этап. Презентация результатов работы</a:t>
            </a:r>
            <a:endParaRPr lang="ru-RU" sz="4800" dirty="0"/>
          </a:p>
        </p:txBody>
      </p:sp>
      <p:pic>
        <p:nvPicPr>
          <p:cNvPr id="1026" name="Picture 2" descr="C:\Users\Quad Core AMD\Desktop\Презентации для проектников\20ab203b9f35bdfa1a752.png"/>
          <p:cNvPicPr>
            <a:picLocks noChangeAspect="1" noChangeArrowheads="1"/>
          </p:cNvPicPr>
          <p:nvPr/>
        </p:nvPicPr>
        <p:blipFill>
          <a:blip r:embed="rId2"/>
          <a:srcRect l="7232" r="10361"/>
          <a:stretch>
            <a:fillRect/>
          </a:stretch>
        </p:blipFill>
        <p:spPr bwMode="auto">
          <a:xfrm>
            <a:off x="5429256" y="285728"/>
            <a:ext cx="3357586" cy="252738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429124" y="4714884"/>
            <a:ext cx="4076987" cy="1358642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Лаборатория</a:t>
            </a:r>
            <a:r>
              <a:rPr kumimoji="0" lang="ru-RU" sz="32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успеха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all" baseline="0" dirty="0" smtClean="0">
                <a:latin typeface="+mj-lt"/>
                <a:ea typeface="+mj-ea"/>
                <a:cs typeface="+mj-cs"/>
              </a:rPr>
              <a:t>Группа 1</a:t>
            </a:r>
            <a:endParaRPr kumimoji="0" lang="ru-RU" sz="32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ГБУ ДО ЦДО «ЭКОМИР» ЛО</a:t>
            </a:r>
            <a:endParaRPr lang="ru-RU" dirty="0">
              <a:latin typeface="+mj-lt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142976" y="6357958"/>
            <a:ext cx="1436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/>
              <a:t>Липецк, </a:t>
            </a:r>
            <a:r>
              <a:rPr lang="ru-RU" sz="1600" dirty="0" smtClean="0"/>
              <a:t>2020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084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1435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Старайтесь уложиться в регламент , отведенный на защиту работы. Для этого полезно потренироваться заранее, засекая время. Сокращать доклад можно, убирая из него все то, что не соответствует плану выступления.</a:t>
            </a:r>
          </a:p>
          <a:p>
            <a:r>
              <a:rPr lang="ru-RU" sz="1800" i="1" dirty="0" smtClean="0"/>
              <a:t>Не бойтесь вопросов, </a:t>
            </a:r>
            <a:r>
              <a:rPr lang="ru-RU" sz="1800" dirty="0" smtClean="0"/>
              <a:t>так как они обычно (как из зала, так и от жюри) задаются не для того, чтобы уличить вас в незнании, а для того, чтобы лучше понять суть вашей работы. Кроме того, наличие вопросов свидетельствует о том, что сказанное вами заинтересовало слушателей. Отвечая на вопросы, вы можете показать свой уровень владения материалом. </a:t>
            </a:r>
            <a:r>
              <a:rPr lang="ru-RU" sz="1800" i="1" dirty="0" smtClean="0"/>
              <a:t>Не упускайте такую возможность!</a:t>
            </a:r>
            <a:endParaRPr lang="ru-RU" sz="1800" dirty="0" smtClean="0"/>
          </a:p>
          <a:p>
            <a:r>
              <a:rPr lang="ru-RU" sz="1800" dirty="0" smtClean="0"/>
              <a:t>Выступая, </a:t>
            </a:r>
            <a:r>
              <a:rPr lang="ru-RU" sz="1800" i="1" dirty="0" smtClean="0"/>
              <a:t>помните, </a:t>
            </a:r>
            <a:r>
              <a:rPr lang="ru-RU" sz="1800" dirty="0" smtClean="0"/>
              <a:t>что вы имеете, по крайней мере, </a:t>
            </a:r>
            <a:r>
              <a:rPr lang="ru-RU" sz="1800" i="1" dirty="0" smtClean="0"/>
              <a:t>два преимущества. Во-первых, </a:t>
            </a:r>
            <a:r>
              <a:rPr lang="ru-RU" sz="1800" dirty="0" smtClean="0"/>
              <a:t>вы рассказываете об интересующих вас</a:t>
            </a:r>
            <a:r>
              <a:rPr lang="ru-RU" sz="1800" i="1" dirty="0" smtClean="0"/>
              <a:t> </a:t>
            </a:r>
            <a:r>
              <a:rPr lang="ru-RU" sz="1800" dirty="0" smtClean="0"/>
              <a:t>исследованиях или опытах тем, кому это также весьма интересно, а</a:t>
            </a:r>
            <a:r>
              <a:rPr lang="ru-RU" sz="1800" i="1" dirty="0" smtClean="0"/>
              <a:t> во-вторых, </a:t>
            </a:r>
            <a:r>
              <a:rPr lang="ru-RU" sz="1800" dirty="0" smtClean="0"/>
              <a:t>вы лучше всех владеете данным материалом, так как никто, кроме вас (не считая соавторов и руководителя), эту работу</a:t>
            </a:r>
            <a:r>
              <a:rPr lang="ru-RU" sz="1800" i="1" dirty="0" smtClean="0"/>
              <a:t> </a:t>
            </a:r>
            <a:r>
              <a:rPr lang="ru-RU" sz="1800" dirty="0" smtClean="0"/>
              <a:t>не выполнял.</a:t>
            </a:r>
          </a:p>
          <a:p>
            <a:r>
              <a:rPr lang="ru-RU" sz="1800" dirty="0" smtClean="0"/>
              <a:t>Свое выступление необходимо рассматривать как обмен опытом работы с коллегами по интересующей вас тематике. Не надо волноваться, вы обязательно успешно защитите свою работу!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pPr algn="r"/>
            <a:r>
              <a:rPr lang="ru-RU" dirty="0" smtClean="0"/>
              <a:t>Рекомендации по составлению текста защиты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Как грамотно ответить на  вопрос?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1700" dirty="0" smtClean="0"/>
              <a:t>Умение красиво отвечать на вопросы, так же как и умение от них красиво уходить - характеризует умного, эрудированного, грамотного и тактичного человека.</a:t>
            </a:r>
          </a:p>
          <a:p>
            <a:r>
              <a:rPr lang="ru-RU" sz="1700" dirty="0" smtClean="0"/>
              <a:t>Очень важно, в первую очередь, поблагодарить человека за интересный, заданный им вопрос. Если вопрос, на ваш взгляд, не является таковым, то можно подчеркнуть положительную черту собеседника, характеризующую его начитанность, осведомленность, компетентность... Например: «как красиво был задан вопрос…». Именно такое начало диалога вызовет у оппонента приятные ощущения, что положительно скажется на отношении к докладчику.  И, возможно, если он не до конца будет удовлетворен  ответом, не станет «заваливать» дополнительными вопросами.</a:t>
            </a:r>
          </a:p>
          <a:p>
            <a:r>
              <a:rPr lang="ru-RU" sz="1700" dirty="0" smtClean="0"/>
              <a:t>Если непонятна суть вопроса, общепринято задавать уточняющие вопросы. Никто не требует мгновенного ответа, можно подумать, не забывая, что приемлемая верхняя граница рассуждений – 30 секунд. Отвечать кратко и на поставленный вопрос. Использовать свои дополнительные материалы, опираться на наглядность. Ответив на поставленный вопрос, можно поинтересоваться, насколько человек, его задававший, удовлетворен  ответом – это может стать зарождением интересной дискуссии. И, наоборот, если  нет уверенности в своей правоте, не давать повода для дальнейших бесед.</a:t>
            </a:r>
          </a:p>
          <a:p>
            <a:r>
              <a:rPr lang="ru-RU" sz="1700" dirty="0" smtClean="0"/>
              <a:t>Конечно же, самая сложная ситуация, когда выступающий не знает точного ответа на поставленный вопрос. В этом случае можно ответить таким образом:</a:t>
            </a:r>
          </a:p>
          <a:p>
            <a:pPr lvl="0"/>
            <a:r>
              <a:rPr lang="ru-RU" sz="1700" dirty="0" smtClean="0"/>
              <a:t>- «Я точно не знаю, но думаю, что…»;</a:t>
            </a:r>
          </a:p>
          <a:p>
            <a:pPr lvl="0"/>
            <a:r>
              <a:rPr lang="ru-RU" sz="1700" dirty="0" smtClean="0"/>
              <a:t>- « Это мы не оценивали, но можно попробовать предположить…»;</a:t>
            </a:r>
          </a:p>
          <a:p>
            <a:pPr lvl="0"/>
            <a:r>
              <a:rPr lang="ru-RU" sz="1700" dirty="0" smtClean="0"/>
              <a:t>- «На данный момент я не могу точно ответить, но я посмотрю документацию и через неделю изложу свою точку зрения на школьном сайте».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428868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УДАЧИ!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928670"/>
            <a:ext cx="7520940" cy="391577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Как сделать презентацию?</a:t>
            </a:r>
          </a:p>
          <a:p>
            <a:r>
              <a:rPr lang="ru-RU" sz="4400" dirty="0" smtClean="0"/>
              <a:t>Как подготовить текст защиты проектной работы?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2938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65760"/>
            <a:ext cx="8058180" cy="548640"/>
          </a:xfrm>
        </p:spPr>
        <p:txBody>
          <a:bodyPr/>
          <a:lstStyle/>
          <a:p>
            <a:pPr algn="r"/>
            <a:r>
              <a:rPr lang="ru-RU" dirty="0" smtClean="0"/>
              <a:t>Рекомендации по созданию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00628"/>
            <a:ext cx="8572560" cy="511445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2000" b="0" dirty="0" smtClean="0"/>
              <a:t>При создании презентации придерживайтесь единого стиля оформления</a:t>
            </a:r>
          </a:p>
          <a:p>
            <a:pPr marL="457200" indent="-457200">
              <a:buAutoNum type="arabicPeriod"/>
            </a:pPr>
            <a:r>
              <a:rPr lang="ru-RU" sz="2000" b="0" dirty="0" smtClean="0"/>
              <a:t>Избегайте стилей, которые будут отвлекать зрителей от самой презентации.</a:t>
            </a:r>
          </a:p>
          <a:p>
            <a:pPr marL="457200" indent="-457200">
              <a:buAutoNum type="arabicPeriod"/>
            </a:pPr>
            <a:r>
              <a:rPr lang="ru-RU" sz="2000" b="0" dirty="0" smtClean="0"/>
              <a:t>Помните, что презентация – это не доклад, это ваш помощник, который наглядно покажет то, о чём вы говорите!</a:t>
            </a:r>
          </a:p>
          <a:p>
            <a:pPr marL="457200" indent="-457200">
              <a:buAutoNum type="arabicPeriod"/>
            </a:pPr>
            <a:r>
              <a:rPr lang="ru-RU" sz="2000" b="0" dirty="0" smtClean="0"/>
              <a:t>Избегайте лишних («пустых»), ненужных слайдов. Не вставляйте слайды, на которые не будете обращать внимание.</a:t>
            </a:r>
          </a:p>
          <a:p>
            <a:pPr marL="457200" indent="-457200">
              <a:buAutoNum type="arabicPeriod"/>
            </a:pPr>
            <a:r>
              <a:rPr lang="ru-RU" sz="2000" b="0" dirty="0" smtClean="0"/>
              <a:t>По возможности не используйте анимационных эффектов.</a:t>
            </a:r>
          </a:p>
          <a:p>
            <a:pPr marL="457200" indent="-457200">
              <a:buAutoNum type="arabicPeriod"/>
            </a:pPr>
            <a:r>
              <a:rPr lang="ru-RU" sz="2000" b="0" dirty="0" smtClean="0"/>
              <a:t>Используйте короткие слова и предложения (тезисы); не старайтесь, чтобы было много текста на одном слайде. Делайте заголовки, привлекающие внимание.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0" dirty="0" smtClean="0"/>
              <a:t>При размещении на слайде графических объектов (!) проследите, чтобы им сопутствовали: подпись (внизу, по центру), желательно источник (откуда взята информация) и единицы измерения (тонны, годы, мм и пр., если таковые есть).</a:t>
            </a:r>
          </a:p>
          <a:p>
            <a:pPr marL="457200" indent="-457200"/>
            <a:endParaRPr lang="ru-RU" sz="2000" b="0" dirty="0" smtClean="0"/>
          </a:p>
          <a:p>
            <a:pPr marL="457200" indent="-457200" algn="ctr"/>
            <a:r>
              <a:rPr lang="ru-RU" sz="2100" dirty="0" smtClean="0"/>
              <a:t>Рекомендуемые программы для сохранения презентаций: </a:t>
            </a:r>
            <a:r>
              <a:rPr lang="en-US" sz="2100" dirty="0" smtClean="0"/>
              <a:t>Microsoft Office PowerPoint </a:t>
            </a:r>
            <a:r>
              <a:rPr lang="ru-RU" sz="2100" dirty="0" smtClean="0"/>
              <a:t>и </a:t>
            </a:r>
            <a:r>
              <a:rPr lang="en-US" sz="2100" dirty="0" smtClean="0"/>
              <a:t>PDF</a:t>
            </a:r>
            <a:r>
              <a:rPr lang="ru-RU" sz="2100" dirty="0" smtClean="0"/>
              <a:t>.</a:t>
            </a:r>
          </a:p>
          <a:p>
            <a:pPr marL="457200" indent="-457200">
              <a:buAutoNum type="arabicPeriod"/>
            </a:pPr>
            <a:endParaRPr lang="ru-RU" sz="2000" b="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35320" cy="548640"/>
          </a:xfrm>
        </p:spPr>
        <p:txBody>
          <a:bodyPr/>
          <a:lstStyle/>
          <a:p>
            <a:pPr algn="r"/>
            <a:r>
              <a:rPr lang="ru-RU" dirty="0" smtClean="0"/>
              <a:t>Рекомендации по созданию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00726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Для заголовков используются шрифты – не менее 24, для информации – не менее 18. Не смешивайте разные типы шрифтов в презентации. Для выделения информации используйте курсив, жирный шрифт или подчеркивание. </a:t>
            </a:r>
            <a:endParaRPr lang="ru-RU" sz="2000" dirty="0" smtClean="0"/>
          </a:p>
          <a:p>
            <a:r>
              <a:rPr lang="ru-RU" sz="2000" b="0" dirty="0" smtClean="0"/>
              <a:t>Чередуйте (по возможности) слайды с разной информацией: текстовой, графической (рисунки, фото, диаграммы, графики, схемы и пр.)</a:t>
            </a:r>
            <a:endParaRPr lang="ru-RU" sz="2000" dirty="0" smtClean="0"/>
          </a:p>
          <a:p>
            <a:r>
              <a:rPr lang="ru-RU" sz="2000" b="0" dirty="0" smtClean="0"/>
              <a:t>Не делайте слишком много слайдов, чтобы не затянуть свое выступление, чтобы присутствующие на защите от него не устали, а только заинтересовались темой вашего доклада.</a:t>
            </a:r>
            <a:endParaRPr lang="ru-RU" sz="2000" dirty="0" smtClean="0"/>
          </a:p>
          <a:p>
            <a:r>
              <a:rPr lang="ru-RU" sz="2000" b="0" dirty="0" smtClean="0"/>
              <a:t>Чтобы разом обозначить границы своего выступления можно вторым слайдом (после темы) пустить ключевые моменты – план выступления, тогда присутствующие сразу будут знать, о чем вы будете говорить, и когда ваша речь закончится.</a:t>
            </a:r>
            <a:endParaRPr lang="ru-RU" sz="2000" dirty="0" smtClean="0"/>
          </a:p>
          <a:p>
            <a:r>
              <a:rPr lang="ru-RU" sz="1800" b="0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Презентация результатов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372272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/>
              <a:t>Титульный лист презентации.</a:t>
            </a:r>
          </a:p>
          <a:p>
            <a:r>
              <a:rPr lang="ru-RU" sz="1800" dirty="0" smtClean="0"/>
              <a:t>Какая информация должна быть размещена на титульном листе:</a:t>
            </a:r>
          </a:p>
          <a:p>
            <a:pPr>
              <a:buFontTx/>
              <a:buChar char="-"/>
            </a:pPr>
            <a:r>
              <a:rPr lang="ru-RU" sz="1800" dirty="0" smtClean="0"/>
              <a:t>полное название образовательной организации, на базе которой проводилась работа;</a:t>
            </a:r>
          </a:p>
          <a:p>
            <a:pPr>
              <a:buFontTx/>
              <a:buChar char="-"/>
            </a:pPr>
            <a:r>
              <a:rPr lang="ru-RU" sz="1800" dirty="0" smtClean="0"/>
              <a:t>тема работы;</a:t>
            </a:r>
          </a:p>
          <a:p>
            <a:pPr>
              <a:buFontTx/>
              <a:buChar char="-"/>
            </a:pPr>
            <a:r>
              <a:rPr lang="ru-RU" sz="1800" dirty="0" smtClean="0"/>
              <a:t>ФИО автора, класс, школа;</a:t>
            </a:r>
          </a:p>
          <a:p>
            <a:pPr>
              <a:buFontTx/>
              <a:buChar char="-"/>
            </a:pPr>
            <a:r>
              <a:rPr lang="ru-RU" sz="1800" dirty="0" smtClean="0"/>
              <a:t>ФИО руководителя работы, его должность и место работы;</a:t>
            </a:r>
          </a:p>
          <a:p>
            <a:pPr>
              <a:buFontTx/>
              <a:buChar char="-"/>
            </a:pPr>
            <a:r>
              <a:rPr lang="ru-RU" sz="1800" dirty="0" smtClean="0"/>
              <a:t>населенный пункт,</a:t>
            </a:r>
          </a:p>
          <a:p>
            <a:r>
              <a:rPr lang="ru-RU" sz="1800" dirty="0" smtClean="0"/>
              <a:t>где была выполнена работа</a:t>
            </a:r>
          </a:p>
          <a:p>
            <a:r>
              <a:rPr lang="ru-RU" sz="1800" dirty="0" smtClean="0"/>
              <a:t>и год выполнения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266" t="21634" r="8858" b="6250"/>
          <a:stretch>
            <a:fillRect/>
          </a:stretch>
        </p:blipFill>
        <p:spPr bwMode="auto">
          <a:xfrm>
            <a:off x="3500430" y="3214686"/>
            <a:ext cx="5431328" cy="34290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Презентация результатов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071546"/>
            <a:ext cx="7520940" cy="4786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Последовательность информации на слайдах в презентации:</a:t>
            </a:r>
          </a:p>
          <a:p>
            <a:pPr>
              <a:buFontTx/>
              <a:buChar char="-"/>
            </a:pPr>
            <a:r>
              <a:rPr lang="ru-RU" sz="2000" dirty="0" smtClean="0"/>
              <a:t>актуальность, проблема работы;</a:t>
            </a:r>
          </a:p>
          <a:p>
            <a:pPr>
              <a:buFontTx/>
              <a:buChar char="-"/>
            </a:pPr>
            <a:r>
              <a:rPr lang="ru-RU" sz="2000" dirty="0" smtClean="0"/>
              <a:t>объект и предмет исследования:</a:t>
            </a:r>
          </a:p>
          <a:p>
            <a:pPr>
              <a:buFontTx/>
              <a:buChar char="-"/>
            </a:pPr>
            <a:r>
              <a:rPr lang="ru-RU" sz="2000" dirty="0" smtClean="0"/>
              <a:t>цель и задачи;</a:t>
            </a:r>
          </a:p>
          <a:p>
            <a:pPr>
              <a:buFontTx/>
              <a:buChar char="-"/>
            </a:pPr>
            <a:r>
              <a:rPr lang="ru-RU" sz="2000" dirty="0" smtClean="0"/>
              <a:t>гипотеза;</a:t>
            </a:r>
          </a:p>
          <a:p>
            <a:pPr>
              <a:buFontTx/>
              <a:buChar char="-"/>
            </a:pPr>
            <a:r>
              <a:rPr lang="ru-RU" sz="2000" dirty="0" smtClean="0"/>
              <a:t>теоретическая и практическая значимость;</a:t>
            </a:r>
          </a:p>
          <a:p>
            <a:pPr>
              <a:buFontTx/>
              <a:buChar char="-"/>
            </a:pPr>
            <a:r>
              <a:rPr lang="ru-RU" sz="2000" dirty="0" smtClean="0"/>
              <a:t>методы работы;</a:t>
            </a:r>
          </a:p>
          <a:p>
            <a:pPr>
              <a:buFontTx/>
              <a:buChar char="-"/>
            </a:pPr>
            <a:r>
              <a:rPr lang="ru-RU" sz="2000" dirty="0" smtClean="0"/>
              <a:t>основные данные, полученные в ходе работы над проектом;</a:t>
            </a:r>
          </a:p>
          <a:p>
            <a:pPr>
              <a:buFontTx/>
              <a:buChar char="-"/>
            </a:pPr>
            <a:r>
              <a:rPr lang="ru-RU" sz="2000" dirty="0" smtClean="0"/>
              <a:t>выводы по работе;</a:t>
            </a:r>
          </a:p>
          <a:p>
            <a:pPr>
              <a:buFontTx/>
              <a:buChar char="-"/>
            </a:pPr>
            <a:r>
              <a:rPr lang="ru-RU" sz="2000" dirty="0" smtClean="0"/>
              <a:t>перспективы развития проекта.</a:t>
            </a:r>
          </a:p>
          <a:p>
            <a:r>
              <a:rPr lang="ru-RU" sz="2000" dirty="0" smtClean="0"/>
              <a:t>На 6 минут выступления достаточно 10 – 15 слайдов.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Рекомендации по составлению текста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7772428" cy="53578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 составлении текста выступления необходимо </a:t>
            </a:r>
          </a:p>
          <a:p>
            <a:r>
              <a:rPr lang="ru-RU" sz="2000" dirty="0" smtClean="0"/>
              <a:t>сначала представиться, выделить основные методологические характеристики: тема, объект и предмет, цель и задачи, методы работы.</a:t>
            </a:r>
          </a:p>
          <a:p>
            <a:r>
              <a:rPr lang="ru-RU" sz="2000" dirty="0" smtClean="0"/>
              <a:t>Текст должен быть:</a:t>
            </a:r>
          </a:p>
          <a:p>
            <a:pPr lvl="0"/>
            <a:r>
              <a:rPr lang="ru-RU" sz="2000" dirty="0" smtClean="0"/>
              <a:t>- целенаправленным и связанным,</a:t>
            </a:r>
          </a:p>
          <a:p>
            <a:pPr lvl="0"/>
            <a:r>
              <a:rPr lang="ru-RU" sz="2000" dirty="0" smtClean="0"/>
              <a:t>- полностью освещать предмет,</a:t>
            </a:r>
          </a:p>
          <a:p>
            <a:pPr lvl="0"/>
            <a:r>
              <a:rPr lang="ru-RU" sz="2000" dirty="0" smtClean="0"/>
              <a:t>- обладать ясным, четким, общенаучным, доступным языком.</a:t>
            </a:r>
          </a:p>
          <a:p>
            <a:endParaRPr lang="ru-RU" sz="2000" dirty="0" smtClean="0"/>
          </a:p>
          <a:p>
            <a:r>
              <a:rPr lang="ru-RU" sz="2000" dirty="0" smtClean="0"/>
              <a:t>НЕ УПОТРЕБЛЯЙТЕ СЛОВ, ЗНАЧЕНИЕ КОТОРЫХ ВЫ НЕ ЗНАЕТЕ! </a:t>
            </a:r>
          </a:p>
          <a:p>
            <a:r>
              <a:rPr lang="ru-RU" sz="2000" b="0" dirty="0" smtClean="0"/>
              <a:t> </a:t>
            </a:r>
            <a:endParaRPr lang="ru-RU" sz="2000" dirty="0" smtClean="0"/>
          </a:p>
          <a:p>
            <a:r>
              <a:rPr lang="ru-RU" sz="2000" b="0" dirty="0" smtClean="0"/>
              <a:t> 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00628"/>
            <a:ext cx="8286808" cy="4971578"/>
          </a:xfrm>
        </p:spPr>
        <p:txBody>
          <a:bodyPr>
            <a:noAutofit/>
          </a:bodyPr>
          <a:lstStyle/>
          <a:p>
            <a:r>
              <a:rPr lang="ru-RU" sz="1800" dirty="0" smtClean="0"/>
              <a:t>Чтобы ваше выступление было интересным, доходчивым и представляло выполненную вами работу наилучшим образом, рекомендуется воспользоваться советами, изложенными ниже.</a:t>
            </a:r>
          </a:p>
          <a:p>
            <a:r>
              <a:rPr lang="ru-RU" sz="1800" dirty="0" smtClean="0"/>
              <a:t>При подготовке к защите работы помните, что ваш доклад должен отвечать на следующие вопросы:</a:t>
            </a:r>
          </a:p>
          <a:p>
            <a:r>
              <a:rPr lang="ru-RU" sz="1800" dirty="0" smtClean="0"/>
              <a:t>· Цель и задачи проектной работы. Гипотеза. Объект и предмет исследования. </a:t>
            </a:r>
          </a:p>
          <a:p>
            <a:r>
              <a:rPr lang="ru-RU" sz="1800" dirty="0" smtClean="0"/>
              <a:t>· Степень разработки данной проблемы по литературным данным.</a:t>
            </a:r>
          </a:p>
          <a:p>
            <a:r>
              <a:rPr lang="ru-RU" sz="1800" dirty="0" smtClean="0"/>
              <a:t>· Где и когда проводились исследования?</a:t>
            </a:r>
          </a:p>
          <a:p>
            <a:r>
              <a:rPr lang="ru-RU" sz="1800" dirty="0" smtClean="0"/>
              <a:t>· Какие методы использовались и почему?</a:t>
            </a:r>
          </a:p>
          <a:p>
            <a:r>
              <a:rPr lang="ru-RU" sz="1800" dirty="0" smtClean="0"/>
              <a:t>· В каких условиях проводилась работа?</a:t>
            </a:r>
          </a:p>
          <a:p>
            <a:r>
              <a:rPr lang="ru-RU" sz="1800" dirty="0" smtClean="0"/>
              <a:t>· Какие результаты получены?</a:t>
            </a:r>
          </a:p>
          <a:p>
            <a:r>
              <a:rPr lang="ru-RU" sz="1800" dirty="0" smtClean="0"/>
              <a:t>· Каким образом вы объясните полученные вами результаты?</a:t>
            </a:r>
          </a:p>
          <a:p>
            <a:r>
              <a:rPr lang="ru-RU" sz="1800" dirty="0" smtClean="0"/>
              <a:t>· Какие выводы сделаны? Подтверждена ли гипотеза?</a:t>
            </a:r>
          </a:p>
          <a:p>
            <a:r>
              <a:rPr lang="ru-RU" sz="1800" dirty="0" smtClean="0"/>
              <a:t>Ответить на данные вопросы (в указанной последовательности) необходимо при защите любого исследовательского проекта.</a:t>
            </a:r>
          </a:p>
          <a:p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pPr algn="r"/>
            <a:r>
              <a:rPr lang="ru-RU" dirty="0" smtClean="0"/>
              <a:t>Рекомендации по составлению текста защиты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15370" cy="57150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 подготовке выступления следует учесть, что доклады </a:t>
            </a:r>
            <a:r>
              <a:rPr lang="ru-RU" sz="1800" i="1" dirty="0" smtClean="0"/>
              <a:t>не читают по тексту, а рассказывают. </a:t>
            </a:r>
            <a:r>
              <a:rPr lang="ru-RU" sz="1800" dirty="0" smtClean="0"/>
              <a:t>Поэтому необходимо подготовить конспект (план) выступления. В качестве такового можно использовать тезисы вашей работы с подчёркнутыми в них основными мыслями.</a:t>
            </a:r>
          </a:p>
          <a:p>
            <a:r>
              <a:rPr lang="ru-RU" sz="1800" dirty="0" smtClean="0"/>
              <a:t>Чтобы говорить без «бумажки», </a:t>
            </a:r>
            <a:r>
              <a:rPr lang="ru-RU" sz="1800" i="1" dirty="0" smtClean="0"/>
              <a:t>не стоит заучивать текст выступления наизусть. </a:t>
            </a:r>
            <a:r>
              <a:rPr lang="ru-RU" sz="1800" dirty="0" smtClean="0"/>
              <a:t>Гораздо полезнее понять, что именно требуется рассказать и выбрать из отчёта основные цифры, факты и утверждения, раскрывающие суть выполненной работы.</a:t>
            </a:r>
          </a:p>
          <a:p>
            <a:r>
              <a:rPr lang="ru-RU" sz="1800" i="1" dirty="0" smtClean="0"/>
              <a:t>Презентация </a:t>
            </a:r>
            <a:r>
              <a:rPr lang="ru-RU" sz="1800" dirty="0" smtClean="0"/>
              <a:t>(диаграммы, графики, схемы, таблицы и т.п.), используемая вами при выступлении, </a:t>
            </a:r>
            <a:r>
              <a:rPr lang="ru-RU" sz="1800" i="1" dirty="0" smtClean="0"/>
              <a:t>должна быть легко читаема и чётко  видна и понятна без дополнительных объяснений. </a:t>
            </a:r>
          </a:p>
          <a:p>
            <a:r>
              <a:rPr lang="ru-RU" sz="1800" i="1" dirty="0" smtClean="0"/>
              <a:t>Во время выступления обращайте внимание слушателей на слайды, с указанной на них информацией.</a:t>
            </a:r>
            <a:endParaRPr lang="ru-RU" sz="1800" dirty="0" smtClean="0"/>
          </a:p>
          <a:p>
            <a:r>
              <a:rPr lang="ru-RU" sz="1800" dirty="0" smtClean="0"/>
              <a:t>Во время выступления смотрите на своих слушателей, лишь по необходимости заглядывая в конспект (план) выступления.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5360" y="5181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Рекомендации по составлению текста защиты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186</TotalTime>
  <Words>1258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Итоговый этап. Презентация результатов работы</vt:lpstr>
      <vt:lpstr>Слайд 2</vt:lpstr>
      <vt:lpstr>Рекомендации по созданию презентации</vt:lpstr>
      <vt:lpstr>Рекомендации по созданию презентации</vt:lpstr>
      <vt:lpstr>Презентация результатов работы</vt:lpstr>
      <vt:lpstr>Презентация результатов работы</vt:lpstr>
      <vt:lpstr>Рекомендации по составлению текста защиты</vt:lpstr>
      <vt:lpstr>Рекомендации по составлению текста защиты</vt:lpstr>
      <vt:lpstr>Слайд 9</vt:lpstr>
      <vt:lpstr>Рекомендации по составлению текста защиты</vt:lpstr>
      <vt:lpstr>Как грамотно ответить на  вопрос?</vt:lpstr>
      <vt:lpstr>УДАЧИ!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УСПЕХ?</dc:title>
  <dc:creator>эко</dc:creator>
  <cp:lastModifiedBy>Quad Core AMD</cp:lastModifiedBy>
  <cp:revision>25</cp:revision>
  <dcterms:created xsi:type="dcterms:W3CDTF">2018-11-20T13:36:03Z</dcterms:created>
  <dcterms:modified xsi:type="dcterms:W3CDTF">2020-05-18T19:58:03Z</dcterms:modified>
</cp:coreProperties>
</file>