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1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5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8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52399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ЦДО «</a:t>
            </a:r>
            <a:r>
              <a:rPr lang="ru-RU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ЭкоМир</a:t>
            </a:r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ЛО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«Пластика природных форм»</a:t>
            </a:r>
          </a:p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на тему</a:t>
            </a:r>
            <a:r>
              <a:rPr lang="ru-RU" sz="1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«Знакомство с петельчатой техникой </a:t>
            </a:r>
            <a:r>
              <a:rPr lang="ru-RU" sz="1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1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Виды петельчатой техники».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(гр. 8)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«Природа и творчество»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Шурыгина Татьяна Васильевна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цветок получился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04181"/>
            <a:ext cx="6350000" cy="4318000"/>
          </a:xfrm>
        </p:spPr>
      </p:pic>
    </p:spTree>
    <p:extLst>
      <p:ext uri="{BB962C8B-B14F-4D97-AF65-F5344CB8AC3E}">
        <p14:creationId xmlns:p14="http://schemas.microsoft.com/office/powerpoint/2010/main" val="17198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способ - с использованием гребешков и расчёсок</a:t>
            </a:r>
            <a:endParaRPr lang="ru-RU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применяются либо инструменты покупные — гребешки, либо то, что есть под рукой — это расчёски.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формирования петелек с использованием гребня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44196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листочки. К тому же размеры инструмента позволяют делать сразу несколько деталей.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способ накручивания полосок на гребешок. Работая с гребнем можно создавать быстро аккуратные и ровные петельки.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810000" cy="4800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— листочки, выполненные на гребешке из одиночного элемента. Чем длиннее будет полоска, тем большего размера можно сделать деталь.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детали ещё можно склеивать между собой и получать более сложные формы листьев и лепестков.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343400" cy="4724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картина полностью выполнена таким способом создания деталей.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один способ формирования петелек с использованием гребня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вариант накручивания полосок. В этом случае получаются очень эффектные листочки и лепестки.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формирования петелек с использованием гребня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943600" cy="5257800"/>
          </a:xfrm>
        </p:spPr>
      </p:pic>
    </p:spTree>
    <p:extLst>
      <p:ext uri="{BB962C8B-B14F-4D97-AF65-F5344CB8AC3E}">
        <p14:creationId xmlns:p14="http://schemas.microsoft.com/office/powerpoint/2010/main" val="25108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цветы получаются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919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формирования петелек с использованием двустороннего гребня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648200" cy="350519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встречаются гребешки двухсторонние. У них прелесть в том, что зубчики располагаются на разном расстоянии и соответственно можно сделать немного отличающиеся детали по густоте петелек.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формирования петелек с использованием расчёски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используют такого типа расчески. При их помощи получаются очень оригинальные детали, которые можно использовать например для создания еловых веточек.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Петельчатый </a:t>
            </a:r>
            <a:r>
              <a:rPr lang="ru-RU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поговорим о петельчатом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Существует несколько названий этого направления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хаскинг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колосковый - это всё он - петельчатый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Мне как-то больше нравятся наши, русские, понятные слова, и поэтому будем говорить именно о петельчатом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виде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элементы формируются путём создания петелек из полосок бумаги. Мне очень нравится такой вариант создания деталей. Есть в нём своя ажурность и притягательность.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Посмотрим некоторые работы в этой интересной и своеобразной технике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648200" cy="4800600"/>
          </a:xfrm>
        </p:spPr>
      </p:pic>
    </p:spTree>
    <p:extLst>
      <p:ext uri="{BB962C8B-B14F-4D97-AF65-F5344CB8AC3E}">
        <p14:creationId xmlns:p14="http://schemas.microsoft.com/office/powerpoint/2010/main" val="29048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934200" cy="5211763"/>
          </a:xfrm>
        </p:spPr>
      </p:pic>
    </p:spTree>
    <p:extLst>
      <p:ext uri="{BB962C8B-B14F-4D97-AF65-F5344CB8AC3E}">
        <p14:creationId xmlns:p14="http://schemas.microsoft.com/office/powerpoint/2010/main" val="14909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324600" cy="5287963"/>
          </a:xfrm>
        </p:spPr>
      </p:pic>
    </p:spTree>
    <p:extLst>
      <p:ext uri="{BB962C8B-B14F-4D97-AF65-F5344CB8AC3E}">
        <p14:creationId xmlns:p14="http://schemas.microsoft.com/office/powerpoint/2010/main" val="7779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867400" cy="5211763"/>
          </a:xfrm>
        </p:spPr>
      </p:pic>
    </p:spTree>
    <p:extLst>
      <p:ext uri="{BB962C8B-B14F-4D97-AF65-F5344CB8AC3E}">
        <p14:creationId xmlns:p14="http://schemas.microsoft.com/office/powerpoint/2010/main" val="26887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6934200" cy="5287963"/>
          </a:xfrm>
        </p:spPr>
      </p:pic>
    </p:spTree>
    <p:extLst>
      <p:ext uri="{BB962C8B-B14F-4D97-AF65-F5344CB8AC3E}">
        <p14:creationId xmlns:p14="http://schemas.microsoft.com/office/powerpoint/2010/main" val="23138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Дорогие друзья!</a:t>
            </a:r>
            <a:endParaRPr lang="ru-RU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sz="2200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Техника петельчатого </a:t>
            </a:r>
            <a:r>
              <a:rPr lang="ru-RU" sz="2200" dirty="0" err="1" smtClean="0">
                <a:solidFill>
                  <a:srgbClr val="92D050"/>
                </a:solidFill>
                <a:latin typeface="Segoe Print" panose="02000600000000000000" pitchFamily="2" charset="0"/>
              </a:rPr>
              <a:t>квиллинга</a:t>
            </a:r>
            <a:r>
              <a:rPr lang="ru-RU" sz="2200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 очень интересная. Включайте свою фантазию и пробуйте разные варианты выполнения.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    Для начала можете просто повторить самые простые способы. Но думаю в процессе вам точно захочется поэкспериментировать и сделать, что-то своё, особенное.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      Творчество — это очень интересно и увлекательно. Разрешите себе творить!</a:t>
            </a:r>
            <a:endParaRPr lang="ru-RU" sz="22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495800" cy="4953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Петельчатый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красив конечно же в цветочных композициях. При помощи петелек легко создаются и лепестки , и листочки.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основных способа создания петелек:</a:t>
            </a:r>
            <a:endParaRPr lang="ru-RU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инструментов, т.е. вручную.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булавочек.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гребешков.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эти способы подробнее.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 – без инструментов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572000" cy="4191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етали создаются путём складывания полоски бумаги. При этом петельки формируются на глаз по возрастающей или по убывающей. Иногда оборачиваются дополнительной полоской.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572000" cy="5105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смотрятся и композиции на абстрактные темы, когда можно просто поиграть с красивой линией и придать ей определённое направление.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– с использованием булавочек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419600" cy="42672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способе петельки формируются чаще по заранее придуманному шаблону. Булавочки устанавливаются по контуру будущей детали и полоска бумаги оборачивается вокруг булавочек.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формирования петелек с использованием булавочек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857999" cy="5181600"/>
          </a:xfrm>
        </p:spPr>
      </p:pic>
    </p:spTree>
    <p:extLst>
      <p:ext uri="{BB962C8B-B14F-4D97-AF65-F5344CB8AC3E}">
        <p14:creationId xmlns:p14="http://schemas.microsoft.com/office/powerpoint/2010/main" val="41659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Петельки склеиваются между собой и оборачиваются полоской бумаги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229600" cy="2971799"/>
          </a:xfrm>
        </p:spPr>
      </p:pic>
    </p:spTree>
    <p:extLst>
      <p:ext uri="{BB962C8B-B14F-4D97-AF65-F5344CB8AC3E}">
        <p14:creationId xmlns:p14="http://schemas.microsoft.com/office/powerpoint/2010/main" val="11947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554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ГБУ ДО ЦДО «ЭкоМир» ЛО</vt:lpstr>
      <vt:lpstr>Петельчатый квиллинг</vt:lpstr>
      <vt:lpstr>Презентация PowerPoint</vt:lpstr>
      <vt:lpstr>Три основных способа создания петелек:</vt:lpstr>
      <vt:lpstr>Первый способ – без инструментов</vt:lpstr>
      <vt:lpstr>Презентация PowerPoint</vt:lpstr>
      <vt:lpstr>Второй способ – с использованием булавочек</vt:lpstr>
      <vt:lpstr>Способ формирования петелек с использованием булавочек</vt:lpstr>
      <vt:lpstr>Петельки склеиваются между собой и оборачиваются полоской бумаги</vt:lpstr>
      <vt:lpstr>Вот такой цветок получился</vt:lpstr>
      <vt:lpstr>Третий способ - с использованием гребешков и расчёсок</vt:lpstr>
      <vt:lpstr>Способ формирования петелек с использованием гребня</vt:lpstr>
      <vt:lpstr>Презентация PowerPoint</vt:lpstr>
      <vt:lpstr>Презентация PowerPoint</vt:lpstr>
      <vt:lpstr>Ещё один способ формирования петелек с использованием гребня</vt:lpstr>
      <vt:lpstr>Способ формирования петелек с использованием гребня</vt:lpstr>
      <vt:lpstr>Вот такие цветы получаются</vt:lpstr>
      <vt:lpstr>Способ формирования петелек с использованием двустороннего гребня</vt:lpstr>
      <vt:lpstr>Способ формирования петелек с использованием расчёски</vt:lpstr>
      <vt:lpstr>Посмотрим некоторые работы в этой интересной и своеобразной технике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друзья!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 ДО ЦДО «ЭкоМир» ЛО</dc:title>
  <dc:creator>user</dc:creator>
  <cp:lastModifiedBy>RePack by Diakov</cp:lastModifiedBy>
  <cp:revision>59</cp:revision>
  <dcterms:created xsi:type="dcterms:W3CDTF">2006-08-16T00:00:00Z</dcterms:created>
  <dcterms:modified xsi:type="dcterms:W3CDTF">2020-05-18T18:15:00Z</dcterms:modified>
</cp:coreProperties>
</file>