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2" r:id="rId2"/>
    <p:sldId id="256" r:id="rId3"/>
    <p:sldId id="276" r:id="rId4"/>
    <p:sldId id="277" r:id="rId5"/>
    <p:sldId id="281" r:id="rId6"/>
    <p:sldId id="282" r:id="rId7"/>
    <p:sldId id="278" r:id="rId8"/>
    <p:sldId id="279" r:id="rId9"/>
    <p:sldId id="28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0" d="100"/>
          <a:sy n="200" d="100"/>
        </p:scale>
        <p:origin x="9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DE8F-9B59-4BE7-AF2A-70C4381DEA7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8FBFF-FB93-4212-B166-D8CEB5F760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448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72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 дополнительного образования «ЭкоМир»  Липецкой области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Дополнительная общеобразовательная общеразвивающая программа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естественнонаучной направленности</a:t>
            </a: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«Путешествие в мир генетики»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 : Генетика </a:t>
            </a:r>
            <a:r>
              <a:rPr lang="en-US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человека и медицинская генетика</a:t>
            </a:r>
          </a:p>
          <a:p>
            <a:pPr algn="ctr">
              <a:buFontTx/>
              <a:buNone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 учащихся: 14-16 лет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реализации: 1 год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Группа 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.2020</a:t>
            </a:r>
          </a:p>
          <a:p>
            <a:pPr algn="ctr">
              <a:buFontTx/>
              <a:buNone/>
            </a:pPr>
            <a:r>
              <a:rPr lang="en-US" sz="11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15:00-15:40 15:50-16:30</a:t>
            </a: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Негуляев Евгений Владимирович, </a:t>
            </a: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Липецк, 2020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Генеалогический анализ родословной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412776"/>
            <a:ext cx="8640960" cy="515305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Целью генеалогического анализа является установление генетических закономерностей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анализе родословной — установление наследственного характера признака. Если в родословной встречается один и тот же признак (или болезнь) несколько раз, можно думать о его наследственной природе. Однако надо прежде всего исключить возможность фенокопии (заболевание протекает сходно с наследственным заболеванием, в то время как причиной его развития является средовой фактор).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Вторая задача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установление типа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наследования. Для этого используют принципы генетического анализа и различные статистические методы обработки данных, полученных из родословной.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5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зависимости от локализации и свойств гена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различают: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Аутосомно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доминантный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наследования;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Аутосомно-рецессивный тип наследования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Х-сцепленный доминантный тип наследования; 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Х-сцепленный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рецессивный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типы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наследования;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Y-сцепленное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голандрическое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наследование;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Митохондриальное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наследование.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Типы наследования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98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Аутосомно-доминантный тип наследования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47865" y="1772816"/>
            <a:ext cx="5472608" cy="48859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вероятность встречаемости данного признака как у мужчин, так и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женщин;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Прослеживается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достаточном по численности потомстве в каждом поколении по вертикали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быть пропуски в поколениях из-за малой экспрессивности и низкой пенетрантности или наличия эпистатического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гена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Марфана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гемоглобинопатия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М, хорея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Хантингтона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полипоз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толстой кишки, семейная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гиперхолестеринемия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нейрофиброматоз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полидактилия.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do.gendocs.ru/pars_docs/tw_refs/81/80936/80936_html_76fc423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870"/>
          <a:stretch/>
        </p:blipFill>
        <p:spPr bwMode="auto">
          <a:xfrm>
            <a:off x="179512" y="1772816"/>
            <a:ext cx="3312368" cy="488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343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Аутосомно-рецессивный тип наследования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9820" y="1761935"/>
            <a:ext cx="5328592" cy="50090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больного ребенка, как правило, здоровы и являются гетерозиготными носителями патологического аллеля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Мальчики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девочки заболевают одинаково часто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Отмечается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«горизонтальное» распределение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частоты больных детей в родственных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браках;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браке двух пораженных родителей все дети будут больны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фенилкетонурия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адреногенитальный синдром, кожно-глазной альбинизм,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галактоземия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гликогенозы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гиперлипопротеинемии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do.gendocs.ru/pars_docs/tw_refs/81/80936/80936_html_m477f73a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9377"/>
          <a:stretch/>
        </p:blipFill>
        <p:spPr bwMode="auto">
          <a:xfrm>
            <a:off x="0" y="1916832"/>
            <a:ext cx="399593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386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Х-сцепленный доминантный тип наследования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0" y="1628800"/>
            <a:ext cx="5076056" cy="5085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встречается у мужчин и женщин, но у женщин примерно в два раза чаще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мужчина передает мутантный аллель всем своим дочерям и не передает сыновьям, поскольку последние получают от отца Y-хромосому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женщины передают мутантный аллель 50 % своих детей независимо от пола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Женщины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болезни страдают менее тяжело (они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гетерозиготы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чем мужчины (являющиеся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гемизиготами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D-резистентный рахит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ротолицепальцевой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синдром типа I.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do.gendocs.ru/pars_docs/tw_refs/81/80936/80936_html_m1c85e1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46" r="12994" b="16795"/>
          <a:stretch/>
        </p:blipFill>
        <p:spPr bwMode="auto">
          <a:xfrm>
            <a:off x="5076056" y="1772816"/>
            <a:ext cx="388843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02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Х-сцепленный рецессивный типы наследования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1628800"/>
            <a:ext cx="4608512" cy="504056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встречается в основном у лиц мужского пола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передается от больного отца через его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фенотипически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здоровых дочерей половине его внуков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никогда не передается от отца к сыну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женщин-носителей иногда выявляются субклинические признаки патологии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заболеваний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гемофилия А, гемофилия 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дальтонизм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мышечная дистрофия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Дюшенна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—Беккера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Калльмана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болезнь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Хантера</a:t>
            </a:r>
            <a:endParaRPr lang="ru-RU" dirty="0"/>
          </a:p>
        </p:txBody>
      </p:sp>
      <p:pic>
        <p:nvPicPr>
          <p:cNvPr id="13314" name="Picture 2" descr="http://do.gendocs.ru/pars_docs/tw_refs/81/80936/80936_html_397b324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71" r="13226" b="20232"/>
          <a:stretch/>
        </p:blipFill>
        <p:spPr bwMode="auto">
          <a:xfrm>
            <a:off x="4644008" y="1700808"/>
            <a:ext cx="435597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531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Y-сцепленное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голандрическое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наследование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87524" y="4653136"/>
            <a:ext cx="8496944" cy="220486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Обнаруживается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лишь у мужчин и передается по мужской линии из поколения в поколение от отца к сыну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Дочери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никогда не наследуют признак от отца.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«Вертикальный» характер наследования признака.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Примеры признаков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гипертрихоз ушных раковин, избыточный рост волос на средних фалангах пальцев кистей, азооспермия. 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4338" name="Picture 2" descr="http://do.gendocs.ru/pars_docs/tw_refs/81/80936/80936_html_m6cb82ce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7409"/>
          <a:stretch/>
        </p:blipFill>
        <p:spPr bwMode="auto">
          <a:xfrm>
            <a:off x="539552" y="1340768"/>
            <a:ext cx="799288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118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Митохондриальное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наследование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4725144"/>
            <a:ext cx="9036496" cy="19126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передается только от матери всем детям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пола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отцы не передают заболевание ни сыновьям,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дочерям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все дети будут здоровыми и передача заболевания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прекращается.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Примеры заболеваний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атрофия зрительного нерва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Лебера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митохондриальная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миоэнцефалопатия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Кернса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Сейра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do.gendocs.ru/pars_docs/tw_refs/81/80936/80936_html_m6cb82ce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28" t="46399" r="9611" b="11703"/>
          <a:stretch/>
        </p:blipFill>
        <p:spPr bwMode="auto">
          <a:xfrm>
            <a:off x="1115616" y="1268760"/>
            <a:ext cx="64807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490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Генеалогический метод в изучении генетики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6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методам, широко используемым при изучении генетики человека,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относятся: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Генеалогический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Популяционно-статистический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Близнецовый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дерматоглифики,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Цитогенетический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Биохимический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генетики соматических клеток.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изучения генетики человека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0491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1520" y="1412776"/>
            <a:ext cx="8568952" cy="515305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основе этого метода лежит составление и анализ родословных. Этот метод широко применяют с древних времен и до наших дней в коневодстве, селекции ценных линий крупного рогатого скота и свиней, при получении чистопородных собак, а также при выведении новых пород пушных животных. Родословные человека составлялись на протяжении многих столетий в отношении царствующих семейств в Европе и Азии.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Как метод изучения генетики человека генеалогический метод стали применять только с начала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XX столетия, когда выяснилось, что анализ родословных, в которых прослеживается передача из поколения в поколение какого-то признака (заболевания), может заменить собой фактически неприменимый в отношении человека гибридологический метод.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66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1520" y="1444294"/>
            <a:ext cx="8712968" cy="515305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Генеалогический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 относится к наиболее универсальным методам в медицинской генетике. Этот метод часто называют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клинико-генеалогическим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поскольку речь идет об изучении патологических признаков (болезней) в семье с привлечением приемов клинического обследования. Он широко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применяется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решении теоретических и прикладных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установления наследственного характера признака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определении типа наследования признака или заболевания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оценки пенетрантности гена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анализе сцепления генов и картировании хромосом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изучении интенсивности мутационного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расшифровке механизмов взаимодействия генов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1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5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- генеалогическом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методе выделяют два последовательных этапа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родословной и ее графическое изображение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Генетический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полученных данных.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Генеалогический метод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411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составлении родословных исходным является человек —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пробанд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родословную которого изучают. Обычно это или больной, или носитель определенного признака, наследование которого необходимо изучить.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составлении родословных таблиц используют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условные обозначения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предложенные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Юстом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в 1931 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Поколения обозначают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римскими цифрами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индивидов в данном поколении —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арабскими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Составление родословной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50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o.gendocs.ru/pars_docs/tw_refs/81/80936/80936_html_m3dd23b3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98"/>
          <a:stretch/>
        </p:blipFill>
        <p:spPr bwMode="auto">
          <a:xfrm>
            <a:off x="-8284" y="-17512"/>
            <a:ext cx="9152284" cy="687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2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Составление родословной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51520" y="1444294"/>
            <a:ext cx="8496944" cy="5153058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изображение родословной должно сопровождаться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«легендой родословной»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 является обязательным элементом описания родословной и включает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состояния здоровья члена родословной, информация о котором важна для понимания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marL="566928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Наследования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заболевания (признака) или особенностей его клинического проявления;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начала и характер течения заболевания у пораженных;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смерти и возраст на момент смерти члена родословной;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методов диагностики и идентификации заболеваний, перечень источников медицинских и других сведений.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0">
      <a:dk1>
        <a:sysClr val="windowText" lastClr="000000"/>
      </a:dk1>
      <a:lt1>
        <a:sysClr val="window" lastClr="FFFFFF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811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Генеалогический метод в изучении генетики человека</vt:lpstr>
      <vt:lpstr> Методы изучения генетики человека </vt:lpstr>
      <vt:lpstr>Генеалогический метод</vt:lpstr>
      <vt:lpstr>Генеалогический метод</vt:lpstr>
      <vt:lpstr>Генеалогический метод</vt:lpstr>
      <vt:lpstr>Составление родословной</vt:lpstr>
      <vt:lpstr>Слайд 8</vt:lpstr>
      <vt:lpstr>Составление родословной</vt:lpstr>
      <vt:lpstr>Генеалогический анализ родословной</vt:lpstr>
      <vt:lpstr>Типы наследования</vt:lpstr>
      <vt:lpstr>Аутосомно-доминантный тип наследования </vt:lpstr>
      <vt:lpstr>Аутосомно-рецессивный тип наследования</vt:lpstr>
      <vt:lpstr>Х-сцепленный доминантный тип наследования</vt:lpstr>
      <vt:lpstr>Х-сцепленный рецессивный типы наследования</vt:lpstr>
      <vt:lpstr>Y-сцепленное (голандрическое) наследование</vt:lpstr>
      <vt:lpstr>Митохондриальное наследование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Генеалогический метод в изучении генетики человека</dc:title>
  <dc:creator>Юлия</dc:creator>
  <cp:lastModifiedBy>женя</cp:lastModifiedBy>
  <cp:revision>44</cp:revision>
  <dcterms:created xsi:type="dcterms:W3CDTF">2013-06-24T12:21:09Z</dcterms:created>
  <dcterms:modified xsi:type="dcterms:W3CDTF">2020-04-22T09:57:50Z</dcterms:modified>
</cp:coreProperties>
</file>