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261" r:id="rId3"/>
    <p:sldId id="269" r:id="rId4"/>
    <p:sldId id="271" r:id="rId5"/>
    <p:sldId id="272" r:id="rId6"/>
    <p:sldId id="266" r:id="rId7"/>
    <p:sldId id="267" r:id="rId8"/>
    <p:sldId id="268" r:id="rId9"/>
    <p:sldId id="264" r:id="rId10"/>
    <p:sldId id="265" r:id="rId11"/>
    <p:sldId id="273" r:id="rId12"/>
    <p:sldId id="274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>
      <p:cViewPr varScale="1">
        <p:scale>
          <a:sx n="65" d="100"/>
          <a:sy n="65" d="100"/>
        </p:scale>
        <p:origin x="-15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image" Target="../media/image4.jpe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image" Target="../media/image4.jpe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8363D4-606C-4A1B-8F06-33F6AA36DF4E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BC145F-946D-40AF-82E8-0A1CE021D304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1. Компетентность мышления</a:t>
          </a:r>
          <a:endParaRPr lang="ru-RU" sz="2000" b="1" dirty="0">
            <a:solidFill>
              <a:schemeClr val="tx1"/>
            </a:solidFill>
          </a:endParaRPr>
        </a:p>
      </dgm:t>
    </dgm:pt>
    <dgm:pt modelId="{7DEF7AE7-4814-402C-8BE7-3A157495FF51}" type="parTrans" cxnId="{38674F48-7F1C-48FC-81D8-B3815DED7D38}">
      <dgm:prSet/>
      <dgm:spPr/>
      <dgm:t>
        <a:bodyPr/>
        <a:lstStyle/>
        <a:p>
          <a:endParaRPr lang="ru-RU"/>
        </a:p>
      </dgm:t>
    </dgm:pt>
    <dgm:pt modelId="{117E4B6A-3BD3-498D-BC0E-4452CC145ADA}" type="sibTrans" cxnId="{38674F48-7F1C-48FC-81D8-B3815DED7D38}">
      <dgm:prSet/>
      <dgm:spPr/>
      <dgm:t>
        <a:bodyPr/>
        <a:lstStyle/>
        <a:p>
          <a:endParaRPr lang="ru-RU"/>
        </a:p>
      </dgm:t>
    </dgm:pt>
    <dgm:pt modelId="{6FB0C0C8-5C32-4CAC-9D9D-1938D51CA7B2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Критическое мышление</a:t>
          </a:r>
          <a:endParaRPr lang="ru-RU" sz="1800" dirty="0">
            <a:solidFill>
              <a:schemeClr val="tx1"/>
            </a:solidFill>
          </a:endParaRPr>
        </a:p>
      </dgm:t>
    </dgm:pt>
    <dgm:pt modelId="{B6452746-782A-4A30-9102-D70EEC529805}" type="parTrans" cxnId="{886C67F1-5FC1-4868-A993-62A69C1D8A6B}">
      <dgm:prSet/>
      <dgm:spPr/>
      <dgm:t>
        <a:bodyPr/>
        <a:lstStyle/>
        <a:p>
          <a:endParaRPr lang="ru-RU"/>
        </a:p>
      </dgm:t>
    </dgm:pt>
    <dgm:pt modelId="{97CC9C5B-7BBD-4900-AA3E-956276515C0A}" type="sibTrans" cxnId="{886C67F1-5FC1-4868-A993-62A69C1D8A6B}">
      <dgm:prSet/>
      <dgm:spPr/>
      <dgm:t>
        <a:bodyPr/>
        <a:lstStyle/>
        <a:p>
          <a:endParaRPr lang="ru-RU"/>
        </a:p>
      </dgm:t>
    </dgm:pt>
    <dgm:pt modelId="{7C416AC2-BA65-4D74-B2D3-16146BC6008E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Креативное мышление</a:t>
          </a:r>
          <a:endParaRPr lang="ru-RU" sz="1800" dirty="0">
            <a:solidFill>
              <a:schemeClr val="tx1"/>
            </a:solidFill>
          </a:endParaRPr>
        </a:p>
      </dgm:t>
    </dgm:pt>
    <dgm:pt modelId="{E59258AF-4403-4B9E-89A8-FF75EE7654FF}" type="parTrans" cxnId="{00610CC3-2304-4AD8-B1DE-260EAED3F662}">
      <dgm:prSet/>
      <dgm:spPr/>
      <dgm:t>
        <a:bodyPr/>
        <a:lstStyle/>
        <a:p>
          <a:endParaRPr lang="ru-RU"/>
        </a:p>
      </dgm:t>
    </dgm:pt>
    <dgm:pt modelId="{ED426FDE-A455-4DD6-908F-DB8E65A81EC9}" type="sibTrans" cxnId="{00610CC3-2304-4AD8-B1DE-260EAED3F662}">
      <dgm:prSet/>
      <dgm:spPr/>
      <dgm:t>
        <a:bodyPr/>
        <a:lstStyle/>
        <a:p>
          <a:endParaRPr lang="ru-RU"/>
        </a:p>
      </dgm:t>
    </dgm:pt>
    <dgm:pt modelId="{D4EC35EE-C642-4B4C-A099-8AA28DCD990A}">
      <dgm:prSet phldrT="[Текст]"/>
      <dgm:spPr>
        <a:solidFill>
          <a:schemeClr val="accent3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2. Компетентность взаимодействия с другими</a:t>
          </a:r>
          <a:endParaRPr lang="ru-RU" b="1" dirty="0">
            <a:solidFill>
              <a:schemeClr val="tx1"/>
            </a:solidFill>
          </a:endParaRPr>
        </a:p>
      </dgm:t>
    </dgm:pt>
    <dgm:pt modelId="{B2997261-0499-4397-93B4-1453691B86AA}" type="parTrans" cxnId="{8D3031FB-8410-4D14-A4C9-D709DADE8C85}">
      <dgm:prSet/>
      <dgm:spPr/>
      <dgm:t>
        <a:bodyPr/>
        <a:lstStyle/>
        <a:p>
          <a:endParaRPr lang="ru-RU"/>
        </a:p>
      </dgm:t>
    </dgm:pt>
    <dgm:pt modelId="{0A2CA976-0503-44D3-8EE4-634E6B48948C}" type="sibTrans" cxnId="{8D3031FB-8410-4D14-A4C9-D709DADE8C85}">
      <dgm:prSet/>
      <dgm:spPr/>
      <dgm:t>
        <a:bodyPr/>
        <a:lstStyle/>
        <a:p>
          <a:endParaRPr lang="ru-RU"/>
        </a:p>
      </dgm:t>
    </dgm:pt>
    <dgm:pt modelId="{8D554507-50FF-4465-8B8D-2BA41F6BA148}">
      <dgm:prSet phldrT="[Текст]"/>
      <dgm:spPr>
        <a:solidFill>
          <a:schemeClr val="accent3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Коммуникация</a:t>
          </a:r>
          <a:endParaRPr lang="ru-RU" dirty="0">
            <a:solidFill>
              <a:schemeClr val="tx1"/>
            </a:solidFill>
          </a:endParaRPr>
        </a:p>
      </dgm:t>
    </dgm:pt>
    <dgm:pt modelId="{D27F5638-ECD0-4C29-A08C-EFC121889B2A}" type="parTrans" cxnId="{CFEF8DA0-28D6-4CE8-BE4F-D354062222B5}">
      <dgm:prSet/>
      <dgm:spPr/>
      <dgm:t>
        <a:bodyPr/>
        <a:lstStyle/>
        <a:p>
          <a:endParaRPr lang="ru-RU"/>
        </a:p>
      </dgm:t>
    </dgm:pt>
    <dgm:pt modelId="{37D9360B-6BB6-446B-AAFF-973DCA418970}" type="sibTrans" cxnId="{CFEF8DA0-28D6-4CE8-BE4F-D354062222B5}">
      <dgm:prSet/>
      <dgm:spPr/>
      <dgm:t>
        <a:bodyPr/>
        <a:lstStyle/>
        <a:p>
          <a:endParaRPr lang="ru-RU"/>
        </a:p>
      </dgm:t>
    </dgm:pt>
    <dgm:pt modelId="{7E92CC4A-E355-420A-9FB8-0C27E2DF4051}">
      <dgm:prSet phldrT="[Текст]"/>
      <dgm:spPr>
        <a:solidFill>
          <a:schemeClr val="accent3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Кооперация</a:t>
          </a:r>
          <a:endParaRPr lang="ru-RU" dirty="0">
            <a:solidFill>
              <a:schemeClr val="tx1"/>
            </a:solidFill>
          </a:endParaRPr>
        </a:p>
      </dgm:t>
    </dgm:pt>
    <dgm:pt modelId="{EA39702B-6AA8-48E4-89C6-01CFC043FEC9}" type="parTrans" cxnId="{1AB67DF3-88C4-436B-80E7-B9B4E647D0D9}">
      <dgm:prSet/>
      <dgm:spPr/>
      <dgm:t>
        <a:bodyPr/>
        <a:lstStyle/>
        <a:p>
          <a:endParaRPr lang="ru-RU"/>
        </a:p>
      </dgm:t>
    </dgm:pt>
    <dgm:pt modelId="{F22CF5F1-292D-4B82-820C-41844ABDBDD4}" type="sibTrans" cxnId="{1AB67DF3-88C4-436B-80E7-B9B4E647D0D9}">
      <dgm:prSet/>
      <dgm:spPr/>
      <dgm:t>
        <a:bodyPr/>
        <a:lstStyle/>
        <a:p>
          <a:endParaRPr lang="ru-RU"/>
        </a:p>
      </dgm:t>
    </dgm:pt>
    <dgm:pt modelId="{7E4605F9-51ED-41B4-89D6-D93919D407A6}">
      <dgm:prSet phldrT="[Текст]"/>
      <dgm:spPr>
        <a:solidFill>
          <a:schemeClr val="accent3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3. Компетентность взаимодействия с собой</a:t>
          </a:r>
          <a:endParaRPr lang="ru-RU" b="1" dirty="0">
            <a:solidFill>
              <a:schemeClr val="tx1"/>
            </a:solidFill>
          </a:endParaRPr>
        </a:p>
      </dgm:t>
    </dgm:pt>
    <dgm:pt modelId="{14D9E29B-C75E-45D9-8EC3-5360A7C77928}" type="parTrans" cxnId="{081C72C5-0307-407C-932F-C6CAD477AAA3}">
      <dgm:prSet/>
      <dgm:spPr/>
      <dgm:t>
        <a:bodyPr/>
        <a:lstStyle/>
        <a:p>
          <a:endParaRPr lang="ru-RU"/>
        </a:p>
      </dgm:t>
    </dgm:pt>
    <dgm:pt modelId="{410E558B-17CB-4DC2-99A0-2B24270695BB}" type="sibTrans" cxnId="{081C72C5-0307-407C-932F-C6CAD477AAA3}">
      <dgm:prSet/>
      <dgm:spPr/>
      <dgm:t>
        <a:bodyPr/>
        <a:lstStyle/>
        <a:p>
          <a:endParaRPr lang="ru-RU"/>
        </a:p>
      </dgm:t>
    </dgm:pt>
    <dgm:pt modelId="{3E2FDD4C-EA22-4251-9BF9-180986F3786A}">
      <dgm:prSet phldrT="[Текст]"/>
      <dgm:spPr>
        <a:solidFill>
          <a:schemeClr val="accent3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b="0" dirty="0" smtClean="0">
              <a:solidFill>
                <a:schemeClr val="tx1"/>
              </a:solidFill>
            </a:rPr>
            <a:t>Саморегулирование</a:t>
          </a:r>
          <a:endParaRPr lang="ru-RU" b="0" dirty="0">
            <a:solidFill>
              <a:schemeClr val="tx1"/>
            </a:solidFill>
          </a:endParaRPr>
        </a:p>
      </dgm:t>
    </dgm:pt>
    <dgm:pt modelId="{152CF8BC-8710-4554-88FE-44FF7612DA34}" type="parTrans" cxnId="{C269C65E-BC56-4083-ACCA-48412948F736}">
      <dgm:prSet/>
      <dgm:spPr/>
      <dgm:t>
        <a:bodyPr/>
        <a:lstStyle/>
        <a:p>
          <a:endParaRPr lang="ru-RU"/>
        </a:p>
      </dgm:t>
    </dgm:pt>
    <dgm:pt modelId="{78BB6BCE-66B2-476A-88A0-D23B1BF5860D}" type="sibTrans" cxnId="{C269C65E-BC56-4083-ACCA-48412948F736}">
      <dgm:prSet/>
      <dgm:spPr/>
      <dgm:t>
        <a:bodyPr/>
        <a:lstStyle/>
        <a:p>
          <a:endParaRPr lang="ru-RU"/>
        </a:p>
      </dgm:t>
    </dgm:pt>
    <dgm:pt modelId="{468D3A01-54EE-4D0A-881E-086F979DE830}">
      <dgm:prSet phldrT="[Текст]"/>
      <dgm:spPr>
        <a:solidFill>
          <a:schemeClr val="accent3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b="0" dirty="0" smtClean="0">
              <a:solidFill>
                <a:schemeClr val="tx1"/>
              </a:solidFill>
            </a:rPr>
            <a:t>Самоорганизация</a:t>
          </a:r>
          <a:endParaRPr lang="ru-RU" b="0" dirty="0">
            <a:solidFill>
              <a:schemeClr val="tx1"/>
            </a:solidFill>
          </a:endParaRPr>
        </a:p>
      </dgm:t>
    </dgm:pt>
    <dgm:pt modelId="{429C215C-14BE-49EB-B91D-82874D5A7CC5}" type="parTrans" cxnId="{DC7204E7-786C-4EF5-A000-F2BDE1C41172}">
      <dgm:prSet/>
      <dgm:spPr/>
      <dgm:t>
        <a:bodyPr/>
        <a:lstStyle/>
        <a:p>
          <a:endParaRPr lang="ru-RU"/>
        </a:p>
      </dgm:t>
    </dgm:pt>
    <dgm:pt modelId="{47D1255B-F2C5-400F-98FE-D97CDAECA927}" type="sibTrans" cxnId="{DC7204E7-786C-4EF5-A000-F2BDE1C41172}">
      <dgm:prSet/>
      <dgm:spPr/>
      <dgm:t>
        <a:bodyPr/>
        <a:lstStyle/>
        <a:p>
          <a:endParaRPr lang="ru-RU"/>
        </a:p>
      </dgm:t>
    </dgm:pt>
    <dgm:pt modelId="{45DBFCC8-04E1-4040-AF93-3AC2B4554287}" type="pres">
      <dgm:prSet presAssocID="{238363D4-606C-4A1B-8F06-33F6AA36DF4E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FC8493-B53D-4C27-A52B-3649C8EDFF32}" type="pres">
      <dgm:prSet presAssocID="{09BC145F-946D-40AF-82E8-0A1CE021D304}" presName="comp" presStyleCnt="0"/>
      <dgm:spPr/>
    </dgm:pt>
    <dgm:pt modelId="{5D5528A6-B8F4-4D25-9F28-BEBEC0A02B08}" type="pres">
      <dgm:prSet presAssocID="{09BC145F-946D-40AF-82E8-0A1CE021D304}" presName="box" presStyleLbl="node1" presStyleIdx="0" presStyleCnt="3" custScaleX="96373" custScaleY="111707" custLinFactNeighborX="187" custLinFactNeighborY="8024"/>
      <dgm:spPr/>
      <dgm:t>
        <a:bodyPr/>
        <a:lstStyle/>
        <a:p>
          <a:endParaRPr lang="ru-RU"/>
        </a:p>
      </dgm:t>
    </dgm:pt>
    <dgm:pt modelId="{7212A287-8E08-4589-BA9F-46D70F3D473A}" type="pres">
      <dgm:prSet presAssocID="{09BC145F-946D-40AF-82E8-0A1CE021D304}" presName="img" presStyleLbl="fgImgPlace1" presStyleIdx="0" presStyleCnt="3" custScaleX="88629" custScaleY="7486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ru-RU"/>
        </a:p>
      </dgm:t>
    </dgm:pt>
    <dgm:pt modelId="{37170332-8ADC-4301-99C7-6BE96CB4E33B}" type="pres">
      <dgm:prSet presAssocID="{09BC145F-946D-40AF-82E8-0A1CE021D304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9A4958-B323-4CA5-BB1C-1736B73E28C9}" type="pres">
      <dgm:prSet presAssocID="{117E4B6A-3BD3-498D-BC0E-4452CC145ADA}" presName="spacer" presStyleCnt="0"/>
      <dgm:spPr/>
    </dgm:pt>
    <dgm:pt modelId="{07A19734-4EF3-442B-B51D-5184D9AD057B}" type="pres">
      <dgm:prSet presAssocID="{D4EC35EE-C642-4B4C-A099-8AA28DCD990A}" presName="comp" presStyleCnt="0"/>
      <dgm:spPr/>
    </dgm:pt>
    <dgm:pt modelId="{20D7FFEB-A1AF-4FD4-BD17-93D18826D69F}" type="pres">
      <dgm:prSet presAssocID="{D4EC35EE-C642-4B4C-A099-8AA28DCD990A}" presName="box" presStyleLbl="node1" presStyleIdx="1" presStyleCnt="3" custLinFactNeighborX="-1442" custLinFactNeighborY="-1414"/>
      <dgm:spPr/>
      <dgm:t>
        <a:bodyPr/>
        <a:lstStyle/>
        <a:p>
          <a:endParaRPr lang="ru-RU"/>
        </a:p>
      </dgm:t>
    </dgm:pt>
    <dgm:pt modelId="{D5EAAA38-45D3-4D44-B955-A4A687DCB5B4}" type="pres">
      <dgm:prSet presAssocID="{D4EC35EE-C642-4B4C-A099-8AA28DCD990A}" presName="img" presStyleLbl="fgImgPlace1" presStyleIdx="1" presStyleCnt="3" custScaleX="88629" custScaleY="80760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  <dgm:t>
        <a:bodyPr/>
        <a:lstStyle/>
        <a:p>
          <a:endParaRPr lang="ru-RU"/>
        </a:p>
      </dgm:t>
    </dgm:pt>
    <dgm:pt modelId="{3C9CC263-4590-4586-96D8-6D18DADBD519}" type="pres">
      <dgm:prSet presAssocID="{D4EC35EE-C642-4B4C-A099-8AA28DCD990A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EBC5FD-2E1D-474B-B1A4-EE1C0FC5E2A9}" type="pres">
      <dgm:prSet presAssocID="{0A2CA976-0503-44D3-8EE4-634E6B48948C}" presName="spacer" presStyleCnt="0"/>
      <dgm:spPr/>
    </dgm:pt>
    <dgm:pt modelId="{F4E5CDCD-9183-4DCF-80EC-50ED477157E7}" type="pres">
      <dgm:prSet presAssocID="{7E4605F9-51ED-41B4-89D6-D93919D407A6}" presName="comp" presStyleCnt="0"/>
      <dgm:spPr/>
    </dgm:pt>
    <dgm:pt modelId="{637067ED-D37F-4254-A8B4-927B6534AC72}" type="pres">
      <dgm:prSet presAssocID="{7E4605F9-51ED-41B4-89D6-D93919D407A6}" presName="box" presStyleLbl="node1" presStyleIdx="2" presStyleCnt="3"/>
      <dgm:spPr/>
      <dgm:t>
        <a:bodyPr/>
        <a:lstStyle/>
        <a:p>
          <a:endParaRPr lang="ru-RU"/>
        </a:p>
      </dgm:t>
    </dgm:pt>
    <dgm:pt modelId="{ECD74621-4849-43F3-BACD-CBB7167B0BA6}" type="pres">
      <dgm:prSet presAssocID="{7E4605F9-51ED-41B4-89D6-D93919D407A6}" presName="img" presStyleLbl="fgImgPlace1" presStyleIdx="2" presStyleCnt="3" custScaleX="88629" custScaleY="7992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  <dgm:t>
        <a:bodyPr/>
        <a:lstStyle/>
        <a:p>
          <a:endParaRPr lang="ru-RU"/>
        </a:p>
      </dgm:t>
    </dgm:pt>
    <dgm:pt modelId="{A5EB08A8-456A-4D3A-8EA4-26EE9B243D20}" type="pres">
      <dgm:prSet presAssocID="{7E4605F9-51ED-41B4-89D6-D93919D407A6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05884D-2240-4BCB-AA55-3BD88851CE5D}" type="presOf" srcId="{468D3A01-54EE-4D0A-881E-086F979DE830}" destId="{637067ED-D37F-4254-A8B4-927B6534AC72}" srcOrd="0" destOrd="2" presId="urn:microsoft.com/office/officeart/2005/8/layout/vList4"/>
    <dgm:cxn modelId="{00610CC3-2304-4AD8-B1DE-260EAED3F662}" srcId="{09BC145F-946D-40AF-82E8-0A1CE021D304}" destId="{7C416AC2-BA65-4D74-B2D3-16146BC6008E}" srcOrd="1" destOrd="0" parTransId="{E59258AF-4403-4B9E-89A8-FF75EE7654FF}" sibTransId="{ED426FDE-A455-4DD6-908F-DB8E65A81EC9}"/>
    <dgm:cxn modelId="{F0B9BCB5-3530-4A41-80CE-D2E4C87A4B7D}" type="presOf" srcId="{6FB0C0C8-5C32-4CAC-9D9D-1938D51CA7B2}" destId="{37170332-8ADC-4301-99C7-6BE96CB4E33B}" srcOrd="1" destOrd="1" presId="urn:microsoft.com/office/officeart/2005/8/layout/vList4"/>
    <dgm:cxn modelId="{D8266D4B-075B-42D2-8934-04C8E5AE0E2E}" type="presOf" srcId="{7C416AC2-BA65-4D74-B2D3-16146BC6008E}" destId="{5D5528A6-B8F4-4D25-9F28-BEBEC0A02B08}" srcOrd="0" destOrd="2" presId="urn:microsoft.com/office/officeart/2005/8/layout/vList4"/>
    <dgm:cxn modelId="{FCA81186-A13F-4FEE-8FD4-09F5EF409B6D}" type="presOf" srcId="{8D554507-50FF-4465-8B8D-2BA41F6BA148}" destId="{20D7FFEB-A1AF-4FD4-BD17-93D18826D69F}" srcOrd="0" destOrd="1" presId="urn:microsoft.com/office/officeart/2005/8/layout/vList4"/>
    <dgm:cxn modelId="{38674F48-7F1C-48FC-81D8-B3815DED7D38}" srcId="{238363D4-606C-4A1B-8F06-33F6AA36DF4E}" destId="{09BC145F-946D-40AF-82E8-0A1CE021D304}" srcOrd="0" destOrd="0" parTransId="{7DEF7AE7-4814-402C-8BE7-3A157495FF51}" sibTransId="{117E4B6A-3BD3-498D-BC0E-4452CC145ADA}"/>
    <dgm:cxn modelId="{8C5B56F9-2822-4E82-8B04-B4CC7D95638E}" type="presOf" srcId="{6FB0C0C8-5C32-4CAC-9D9D-1938D51CA7B2}" destId="{5D5528A6-B8F4-4D25-9F28-BEBEC0A02B08}" srcOrd="0" destOrd="1" presId="urn:microsoft.com/office/officeart/2005/8/layout/vList4"/>
    <dgm:cxn modelId="{3417D59E-1DAF-4AA3-AB05-6E08F165E6A1}" type="presOf" srcId="{D4EC35EE-C642-4B4C-A099-8AA28DCD990A}" destId="{3C9CC263-4590-4586-96D8-6D18DADBD519}" srcOrd="1" destOrd="0" presId="urn:microsoft.com/office/officeart/2005/8/layout/vList4"/>
    <dgm:cxn modelId="{7580C53C-5613-438C-B202-6645BA5B8820}" type="presOf" srcId="{238363D4-606C-4A1B-8F06-33F6AA36DF4E}" destId="{45DBFCC8-04E1-4040-AF93-3AC2B4554287}" srcOrd="0" destOrd="0" presId="urn:microsoft.com/office/officeart/2005/8/layout/vList4"/>
    <dgm:cxn modelId="{081C72C5-0307-407C-932F-C6CAD477AAA3}" srcId="{238363D4-606C-4A1B-8F06-33F6AA36DF4E}" destId="{7E4605F9-51ED-41B4-89D6-D93919D407A6}" srcOrd="2" destOrd="0" parTransId="{14D9E29B-C75E-45D9-8EC3-5360A7C77928}" sibTransId="{410E558B-17CB-4DC2-99A0-2B24270695BB}"/>
    <dgm:cxn modelId="{7DC6A57D-BACC-4E70-95F1-6A74176ED0AA}" type="presOf" srcId="{D4EC35EE-C642-4B4C-A099-8AA28DCD990A}" destId="{20D7FFEB-A1AF-4FD4-BD17-93D18826D69F}" srcOrd="0" destOrd="0" presId="urn:microsoft.com/office/officeart/2005/8/layout/vList4"/>
    <dgm:cxn modelId="{995539F5-17CB-420B-9ACA-AF2D0A91676A}" type="presOf" srcId="{7C416AC2-BA65-4D74-B2D3-16146BC6008E}" destId="{37170332-8ADC-4301-99C7-6BE96CB4E33B}" srcOrd="1" destOrd="2" presId="urn:microsoft.com/office/officeart/2005/8/layout/vList4"/>
    <dgm:cxn modelId="{D9729488-37B5-4854-BC2C-335A2AE7FC03}" type="presOf" srcId="{468D3A01-54EE-4D0A-881E-086F979DE830}" destId="{A5EB08A8-456A-4D3A-8EA4-26EE9B243D20}" srcOrd="1" destOrd="2" presId="urn:microsoft.com/office/officeart/2005/8/layout/vList4"/>
    <dgm:cxn modelId="{CFA88011-6E0F-41AD-B4AA-E9F1DFAB5F80}" type="presOf" srcId="{7E4605F9-51ED-41B4-89D6-D93919D407A6}" destId="{637067ED-D37F-4254-A8B4-927B6534AC72}" srcOrd="0" destOrd="0" presId="urn:microsoft.com/office/officeart/2005/8/layout/vList4"/>
    <dgm:cxn modelId="{886C67F1-5FC1-4868-A993-62A69C1D8A6B}" srcId="{09BC145F-946D-40AF-82E8-0A1CE021D304}" destId="{6FB0C0C8-5C32-4CAC-9D9D-1938D51CA7B2}" srcOrd="0" destOrd="0" parTransId="{B6452746-782A-4A30-9102-D70EEC529805}" sibTransId="{97CC9C5B-7BBD-4900-AA3E-956276515C0A}"/>
    <dgm:cxn modelId="{D324E633-500C-479B-ACD9-B597D60DE81C}" type="presOf" srcId="{7E4605F9-51ED-41B4-89D6-D93919D407A6}" destId="{A5EB08A8-456A-4D3A-8EA4-26EE9B243D20}" srcOrd="1" destOrd="0" presId="urn:microsoft.com/office/officeart/2005/8/layout/vList4"/>
    <dgm:cxn modelId="{2021406A-AC0B-4B90-A736-5CAC26B6F45D}" type="presOf" srcId="{8D554507-50FF-4465-8B8D-2BA41F6BA148}" destId="{3C9CC263-4590-4586-96D8-6D18DADBD519}" srcOrd="1" destOrd="1" presId="urn:microsoft.com/office/officeart/2005/8/layout/vList4"/>
    <dgm:cxn modelId="{C7421595-9F31-4EA8-A029-DFCF2E9081D2}" type="presOf" srcId="{7E92CC4A-E355-420A-9FB8-0C27E2DF4051}" destId="{3C9CC263-4590-4586-96D8-6D18DADBD519}" srcOrd="1" destOrd="2" presId="urn:microsoft.com/office/officeart/2005/8/layout/vList4"/>
    <dgm:cxn modelId="{C269C65E-BC56-4083-ACCA-48412948F736}" srcId="{7E4605F9-51ED-41B4-89D6-D93919D407A6}" destId="{3E2FDD4C-EA22-4251-9BF9-180986F3786A}" srcOrd="0" destOrd="0" parTransId="{152CF8BC-8710-4554-88FE-44FF7612DA34}" sibTransId="{78BB6BCE-66B2-476A-88A0-D23B1BF5860D}"/>
    <dgm:cxn modelId="{831259C3-D466-4125-B497-C25FDFB7B94B}" type="presOf" srcId="{3E2FDD4C-EA22-4251-9BF9-180986F3786A}" destId="{637067ED-D37F-4254-A8B4-927B6534AC72}" srcOrd="0" destOrd="1" presId="urn:microsoft.com/office/officeart/2005/8/layout/vList4"/>
    <dgm:cxn modelId="{447AE677-E203-4A8D-A5AB-02B21379F89F}" type="presOf" srcId="{7E92CC4A-E355-420A-9FB8-0C27E2DF4051}" destId="{20D7FFEB-A1AF-4FD4-BD17-93D18826D69F}" srcOrd="0" destOrd="2" presId="urn:microsoft.com/office/officeart/2005/8/layout/vList4"/>
    <dgm:cxn modelId="{8D3031FB-8410-4D14-A4C9-D709DADE8C85}" srcId="{238363D4-606C-4A1B-8F06-33F6AA36DF4E}" destId="{D4EC35EE-C642-4B4C-A099-8AA28DCD990A}" srcOrd="1" destOrd="0" parTransId="{B2997261-0499-4397-93B4-1453691B86AA}" sibTransId="{0A2CA976-0503-44D3-8EE4-634E6B48948C}"/>
    <dgm:cxn modelId="{A5E74D46-D78D-41F4-95E4-EB9367FC98E0}" type="presOf" srcId="{09BC145F-946D-40AF-82E8-0A1CE021D304}" destId="{37170332-8ADC-4301-99C7-6BE96CB4E33B}" srcOrd="1" destOrd="0" presId="urn:microsoft.com/office/officeart/2005/8/layout/vList4"/>
    <dgm:cxn modelId="{DC7204E7-786C-4EF5-A000-F2BDE1C41172}" srcId="{7E4605F9-51ED-41B4-89D6-D93919D407A6}" destId="{468D3A01-54EE-4D0A-881E-086F979DE830}" srcOrd="1" destOrd="0" parTransId="{429C215C-14BE-49EB-B91D-82874D5A7CC5}" sibTransId="{47D1255B-F2C5-400F-98FE-D97CDAECA927}"/>
    <dgm:cxn modelId="{CFEF8DA0-28D6-4CE8-BE4F-D354062222B5}" srcId="{D4EC35EE-C642-4B4C-A099-8AA28DCD990A}" destId="{8D554507-50FF-4465-8B8D-2BA41F6BA148}" srcOrd="0" destOrd="0" parTransId="{D27F5638-ECD0-4C29-A08C-EFC121889B2A}" sibTransId="{37D9360B-6BB6-446B-AAFF-973DCA418970}"/>
    <dgm:cxn modelId="{3E2CA7B1-DBFB-4D46-9686-EC1ECC19862F}" type="presOf" srcId="{3E2FDD4C-EA22-4251-9BF9-180986F3786A}" destId="{A5EB08A8-456A-4D3A-8EA4-26EE9B243D20}" srcOrd="1" destOrd="1" presId="urn:microsoft.com/office/officeart/2005/8/layout/vList4"/>
    <dgm:cxn modelId="{1AB67DF3-88C4-436B-80E7-B9B4E647D0D9}" srcId="{D4EC35EE-C642-4B4C-A099-8AA28DCD990A}" destId="{7E92CC4A-E355-420A-9FB8-0C27E2DF4051}" srcOrd="1" destOrd="0" parTransId="{EA39702B-6AA8-48E4-89C6-01CFC043FEC9}" sibTransId="{F22CF5F1-292D-4B82-820C-41844ABDBDD4}"/>
    <dgm:cxn modelId="{50DF8461-782A-482B-9B71-FDB96E1DB707}" type="presOf" srcId="{09BC145F-946D-40AF-82E8-0A1CE021D304}" destId="{5D5528A6-B8F4-4D25-9F28-BEBEC0A02B08}" srcOrd="0" destOrd="0" presId="urn:microsoft.com/office/officeart/2005/8/layout/vList4"/>
    <dgm:cxn modelId="{9DF79EE5-1679-43B8-8FBB-7FCFC23BEB33}" type="presParOf" srcId="{45DBFCC8-04E1-4040-AF93-3AC2B4554287}" destId="{25FC8493-B53D-4C27-A52B-3649C8EDFF32}" srcOrd="0" destOrd="0" presId="urn:microsoft.com/office/officeart/2005/8/layout/vList4"/>
    <dgm:cxn modelId="{797D4EAB-EA79-428D-A534-1B012DDABBD1}" type="presParOf" srcId="{25FC8493-B53D-4C27-A52B-3649C8EDFF32}" destId="{5D5528A6-B8F4-4D25-9F28-BEBEC0A02B08}" srcOrd="0" destOrd="0" presId="urn:microsoft.com/office/officeart/2005/8/layout/vList4"/>
    <dgm:cxn modelId="{D85A767C-0DE0-4CD0-A6CF-AA1187BB07A9}" type="presParOf" srcId="{25FC8493-B53D-4C27-A52B-3649C8EDFF32}" destId="{7212A287-8E08-4589-BA9F-46D70F3D473A}" srcOrd="1" destOrd="0" presId="urn:microsoft.com/office/officeart/2005/8/layout/vList4"/>
    <dgm:cxn modelId="{1B020181-1C29-41B0-B5C5-9670F0190F1E}" type="presParOf" srcId="{25FC8493-B53D-4C27-A52B-3649C8EDFF32}" destId="{37170332-8ADC-4301-99C7-6BE96CB4E33B}" srcOrd="2" destOrd="0" presId="urn:microsoft.com/office/officeart/2005/8/layout/vList4"/>
    <dgm:cxn modelId="{B0D46A2F-66A3-4871-ACF5-6B3D44C228DA}" type="presParOf" srcId="{45DBFCC8-04E1-4040-AF93-3AC2B4554287}" destId="{AB9A4958-B323-4CA5-BB1C-1736B73E28C9}" srcOrd="1" destOrd="0" presId="urn:microsoft.com/office/officeart/2005/8/layout/vList4"/>
    <dgm:cxn modelId="{CE7D43CE-4B29-4D64-96FF-98CA1BFEB35A}" type="presParOf" srcId="{45DBFCC8-04E1-4040-AF93-3AC2B4554287}" destId="{07A19734-4EF3-442B-B51D-5184D9AD057B}" srcOrd="2" destOrd="0" presId="urn:microsoft.com/office/officeart/2005/8/layout/vList4"/>
    <dgm:cxn modelId="{1144899E-6DD3-4633-9567-12C65FE39CDC}" type="presParOf" srcId="{07A19734-4EF3-442B-B51D-5184D9AD057B}" destId="{20D7FFEB-A1AF-4FD4-BD17-93D18826D69F}" srcOrd="0" destOrd="0" presId="urn:microsoft.com/office/officeart/2005/8/layout/vList4"/>
    <dgm:cxn modelId="{E981EE81-DF73-467C-8A4A-E2F45740D5FB}" type="presParOf" srcId="{07A19734-4EF3-442B-B51D-5184D9AD057B}" destId="{D5EAAA38-45D3-4D44-B955-A4A687DCB5B4}" srcOrd="1" destOrd="0" presId="urn:microsoft.com/office/officeart/2005/8/layout/vList4"/>
    <dgm:cxn modelId="{91971E03-5E7A-47AD-8C11-B1FA4D033410}" type="presParOf" srcId="{07A19734-4EF3-442B-B51D-5184D9AD057B}" destId="{3C9CC263-4590-4586-96D8-6D18DADBD519}" srcOrd="2" destOrd="0" presId="urn:microsoft.com/office/officeart/2005/8/layout/vList4"/>
    <dgm:cxn modelId="{7812CE62-3CFC-4B80-8506-C807E8AD0048}" type="presParOf" srcId="{45DBFCC8-04E1-4040-AF93-3AC2B4554287}" destId="{A3EBC5FD-2E1D-474B-B1A4-EE1C0FC5E2A9}" srcOrd="3" destOrd="0" presId="urn:microsoft.com/office/officeart/2005/8/layout/vList4"/>
    <dgm:cxn modelId="{073EC2A9-4A42-4276-BA27-CBD4F8E35167}" type="presParOf" srcId="{45DBFCC8-04E1-4040-AF93-3AC2B4554287}" destId="{F4E5CDCD-9183-4DCF-80EC-50ED477157E7}" srcOrd="4" destOrd="0" presId="urn:microsoft.com/office/officeart/2005/8/layout/vList4"/>
    <dgm:cxn modelId="{BACD740C-17F8-4E0C-A615-B295D9BBB96F}" type="presParOf" srcId="{F4E5CDCD-9183-4DCF-80EC-50ED477157E7}" destId="{637067ED-D37F-4254-A8B4-927B6534AC72}" srcOrd="0" destOrd="0" presId="urn:microsoft.com/office/officeart/2005/8/layout/vList4"/>
    <dgm:cxn modelId="{05242B7A-D015-4E10-8981-B4733D06ABE7}" type="presParOf" srcId="{F4E5CDCD-9183-4DCF-80EC-50ED477157E7}" destId="{ECD74621-4849-43F3-BACD-CBB7167B0BA6}" srcOrd="1" destOrd="0" presId="urn:microsoft.com/office/officeart/2005/8/layout/vList4"/>
    <dgm:cxn modelId="{6CDC3681-3E25-4E95-B85F-7433A6F0FCCD}" type="presParOf" srcId="{F4E5CDCD-9183-4DCF-80EC-50ED477157E7}" destId="{A5EB08A8-456A-4D3A-8EA4-26EE9B243D2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E5550D-E2C1-4F41-A5AA-D906A93260FD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5C06BC-1DE1-4524-98E7-2B4274F6B4B3}">
      <dgm:prSet phldrT="[Текст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Базовые специальные современные знания и умения</a:t>
          </a:r>
          <a:endParaRPr lang="ru-RU" sz="2000" b="1" dirty="0">
            <a:solidFill>
              <a:schemeClr val="tx1"/>
            </a:solidFill>
          </a:endParaRPr>
        </a:p>
      </dgm:t>
    </dgm:pt>
    <dgm:pt modelId="{1FCFE918-4E9D-4237-9354-6208EC6521DE}" type="parTrans" cxnId="{27B3D80C-AF4E-4809-9D8A-35D854779E7D}">
      <dgm:prSet/>
      <dgm:spPr/>
      <dgm:t>
        <a:bodyPr/>
        <a:lstStyle/>
        <a:p>
          <a:endParaRPr lang="ru-RU"/>
        </a:p>
      </dgm:t>
    </dgm:pt>
    <dgm:pt modelId="{6AFEB641-5DAD-42F4-A786-942453A3FBA1}" type="sibTrans" cxnId="{27B3D80C-AF4E-4809-9D8A-35D854779E7D}">
      <dgm:prSet/>
      <dgm:spPr/>
      <dgm:t>
        <a:bodyPr/>
        <a:lstStyle/>
        <a:p>
          <a:endParaRPr lang="ru-RU"/>
        </a:p>
      </dgm:t>
    </dgm:pt>
    <dgm:pt modelId="{906C99F9-29BE-47A8-80A9-31713EAB9DB4}">
      <dgm:prSet phldrT="[Текст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Знание важных сфер повседневности</a:t>
          </a:r>
          <a:endParaRPr lang="ru-RU" sz="1600" b="1" dirty="0">
            <a:solidFill>
              <a:schemeClr val="tx1"/>
            </a:solidFill>
          </a:endParaRPr>
        </a:p>
      </dgm:t>
    </dgm:pt>
    <dgm:pt modelId="{1D8A105C-9D1F-4CF0-A91E-70E1E9C1D91B}" type="parTrans" cxnId="{AF1B793D-08A5-46AF-8B15-5CFEFFC09825}">
      <dgm:prSet/>
      <dgm:spPr/>
      <dgm:t>
        <a:bodyPr/>
        <a:lstStyle/>
        <a:p>
          <a:endParaRPr lang="ru-RU"/>
        </a:p>
      </dgm:t>
    </dgm:pt>
    <dgm:pt modelId="{ED0A2FCC-C8D2-4F04-8502-0D2005123345}" type="sibTrans" cxnId="{AF1B793D-08A5-46AF-8B15-5CFEFFC09825}">
      <dgm:prSet/>
      <dgm:spPr/>
      <dgm:t>
        <a:bodyPr/>
        <a:lstStyle/>
        <a:p>
          <a:endParaRPr lang="ru-RU"/>
        </a:p>
      </dgm:t>
    </dgm:pt>
    <dgm:pt modelId="{905260C4-D118-4604-B43A-418B3C078BDD}">
      <dgm:prSet phldrT="[Текст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Привязка к определенной области/предмету (экологическая грамотность, финансовая грамотность, правовая грамотность и т.д.)</a:t>
          </a:r>
          <a:endParaRPr lang="ru-RU" sz="1600" b="1" dirty="0">
            <a:solidFill>
              <a:schemeClr val="tx1"/>
            </a:solidFill>
          </a:endParaRPr>
        </a:p>
      </dgm:t>
    </dgm:pt>
    <dgm:pt modelId="{D166DB6D-1239-4EED-B2BC-CC21F88C1B23}" type="parTrans" cxnId="{73890B63-8D90-4BA7-936D-DD2EB7F73E86}">
      <dgm:prSet/>
      <dgm:spPr/>
      <dgm:t>
        <a:bodyPr/>
        <a:lstStyle/>
        <a:p>
          <a:endParaRPr lang="ru-RU"/>
        </a:p>
      </dgm:t>
    </dgm:pt>
    <dgm:pt modelId="{94B5311D-BEE0-4CDE-8381-A57FF7646E7F}" type="sibTrans" cxnId="{73890B63-8D90-4BA7-936D-DD2EB7F73E86}">
      <dgm:prSet/>
      <dgm:spPr/>
      <dgm:t>
        <a:bodyPr/>
        <a:lstStyle/>
        <a:p>
          <a:endParaRPr lang="ru-RU"/>
        </a:p>
      </dgm:t>
    </dgm:pt>
    <dgm:pt modelId="{38F1E57F-C206-4FBF-87E1-BE904A3723F7}">
      <dgm:prSet phldrT="[Текст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Базовая инструментальная грамотность</a:t>
          </a:r>
          <a:endParaRPr lang="ru-RU" sz="2000" b="1" dirty="0">
            <a:solidFill>
              <a:schemeClr val="tx1"/>
            </a:solidFill>
          </a:endParaRPr>
        </a:p>
      </dgm:t>
    </dgm:pt>
    <dgm:pt modelId="{0394BB5C-6A49-49DE-93C0-C3F1C9EA664F}" type="parTrans" cxnId="{86844286-5BE0-4CC5-9A27-1D124A305EAE}">
      <dgm:prSet/>
      <dgm:spPr/>
      <dgm:t>
        <a:bodyPr/>
        <a:lstStyle/>
        <a:p>
          <a:endParaRPr lang="ru-RU"/>
        </a:p>
      </dgm:t>
    </dgm:pt>
    <dgm:pt modelId="{66F88D01-8911-4BA6-9C65-A8B31BCEE5A6}" type="sibTrans" cxnId="{86844286-5BE0-4CC5-9A27-1D124A305EAE}">
      <dgm:prSet/>
      <dgm:spPr/>
      <dgm:t>
        <a:bodyPr/>
        <a:lstStyle/>
        <a:p>
          <a:endParaRPr lang="ru-RU"/>
        </a:p>
      </dgm:t>
    </dgm:pt>
    <dgm:pt modelId="{7715FFCB-ABDA-443D-BE4B-CBD724F9C82C}">
      <dgm:prSet phldrT="[Текст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Основана на использовании современных инструментов коммуникации, опирающихся  на знаковые системы, в режиме «человек - человек», «человек-машина»</a:t>
          </a:r>
          <a:endParaRPr lang="ru-RU" sz="1600" b="1" dirty="0">
            <a:solidFill>
              <a:schemeClr val="tx1"/>
            </a:solidFill>
          </a:endParaRPr>
        </a:p>
      </dgm:t>
    </dgm:pt>
    <dgm:pt modelId="{D0E7080A-7C1D-4810-B9FC-3654D3AA9EAF}" type="parTrans" cxnId="{D744E197-670F-48E1-854A-AC2CF335ED48}">
      <dgm:prSet/>
      <dgm:spPr/>
      <dgm:t>
        <a:bodyPr/>
        <a:lstStyle/>
        <a:p>
          <a:endParaRPr lang="ru-RU"/>
        </a:p>
      </dgm:t>
    </dgm:pt>
    <dgm:pt modelId="{6F66252D-3B77-4827-9C58-BB2618BC7875}" type="sibTrans" cxnId="{D744E197-670F-48E1-854A-AC2CF335ED48}">
      <dgm:prSet/>
      <dgm:spPr/>
      <dgm:t>
        <a:bodyPr/>
        <a:lstStyle/>
        <a:p>
          <a:endParaRPr lang="ru-RU"/>
        </a:p>
      </dgm:t>
    </dgm:pt>
    <dgm:pt modelId="{52A7C502-10FA-4E4E-952D-F5A1EDB0A005}" type="pres">
      <dgm:prSet presAssocID="{55E5550D-E2C1-4F41-A5AA-D906A93260F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CB8E6E-656B-41A2-AE3A-DF6ED22434AE}" type="pres">
      <dgm:prSet presAssocID="{AB5C06BC-1DE1-4524-98E7-2B4274F6B4B3}" presName="comp" presStyleCnt="0"/>
      <dgm:spPr/>
    </dgm:pt>
    <dgm:pt modelId="{2EA4CECE-9DFC-4CD7-8AB3-1704F86BF6BE}" type="pres">
      <dgm:prSet presAssocID="{AB5C06BC-1DE1-4524-98E7-2B4274F6B4B3}" presName="box" presStyleLbl="node1" presStyleIdx="0" presStyleCnt="2"/>
      <dgm:spPr/>
      <dgm:t>
        <a:bodyPr/>
        <a:lstStyle/>
        <a:p>
          <a:endParaRPr lang="ru-RU"/>
        </a:p>
      </dgm:t>
    </dgm:pt>
    <dgm:pt modelId="{11446F93-D984-49D4-90AD-596C97BF018E}" type="pres">
      <dgm:prSet presAssocID="{AB5C06BC-1DE1-4524-98E7-2B4274F6B4B3}" presName="img" presStyleLbl="fgImgPlac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5000" r="-105000"/>
          </a:stretch>
        </a:blipFill>
      </dgm:spPr>
    </dgm:pt>
    <dgm:pt modelId="{8243F312-9349-4711-8F67-357DD444F91E}" type="pres">
      <dgm:prSet presAssocID="{AB5C06BC-1DE1-4524-98E7-2B4274F6B4B3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248A56-02A0-47F7-8DFA-EF9848DE0D61}" type="pres">
      <dgm:prSet presAssocID="{6AFEB641-5DAD-42F4-A786-942453A3FBA1}" presName="spacer" presStyleCnt="0"/>
      <dgm:spPr/>
    </dgm:pt>
    <dgm:pt modelId="{12FC8CC8-CE1C-499B-9ECC-78867ABFFBFB}" type="pres">
      <dgm:prSet presAssocID="{38F1E57F-C206-4FBF-87E1-BE904A3723F7}" presName="comp" presStyleCnt="0"/>
      <dgm:spPr/>
    </dgm:pt>
    <dgm:pt modelId="{9C59D324-9B96-439A-BA7E-112B860DF74F}" type="pres">
      <dgm:prSet presAssocID="{38F1E57F-C206-4FBF-87E1-BE904A3723F7}" presName="box" presStyleLbl="node1" presStyleIdx="1" presStyleCnt="2" custLinFactNeighborX="15099" custLinFactNeighborY="26724"/>
      <dgm:spPr/>
      <dgm:t>
        <a:bodyPr/>
        <a:lstStyle/>
        <a:p>
          <a:endParaRPr lang="ru-RU"/>
        </a:p>
      </dgm:t>
    </dgm:pt>
    <dgm:pt modelId="{C8DA8D5A-9421-4D6B-BA0F-59FA6FEB82B1}" type="pres">
      <dgm:prSet presAssocID="{38F1E57F-C206-4FBF-87E1-BE904A3723F7}" presName="img" presStyleLbl="fgImgPlace1" presStyleIdx="1" presStyleCnt="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</dgm:spPr>
    </dgm:pt>
    <dgm:pt modelId="{D084A3EB-A407-4AC9-846F-C375B875CCC0}" type="pres">
      <dgm:prSet presAssocID="{38F1E57F-C206-4FBF-87E1-BE904A3723F7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9FE26D-AF06-41AF-84F3-859E62796A02}" type="presOf" srcId="{38F1E57F-C206-4FBF-87E1-BE904A3723F7}" destId="{9C59D324-9B96-439A-BA7E-112B860DF74F}" srcOrd="0" destOrd="0" presId="urn:microsoft.com/office/officeart/2005/8/layout/vList4"/>
    <dgm:cxn modelId="{1A136B98-C55C-40B2-8091-A3FF6AC88B41}" type="presOf" srcId="{7715FFCB-ABDA-443D-BE4B-CBD724F9C82C}" destId="{D084A3EB-A407-4AC9-846F-C375B875CCC0}" srcOrd="1" destOrd="1" presId="urn:microsoft.com/office/officeart/2005/8/layout/vList4"/>
    <dgm:cxn modelId="{A9E70378-0122-4D72-B7FC-EEF638C6F832}" type="presOf" srcId="{AB5C06BC-1DE1-4524-98E7-2B4274F6B4B3}" destId="{8243F312-9349-4711-8F67-357DD444F91E}" srcOrd="1" destOrd="0" presId="urn:microsoft.com/office/officeart/2005/8/layout/vList4"/>
    <dgm:cxn modelId="{16E8F532-0F3E-4802-8D59-F3DBD11B3A6D}" type="presOf" srcId="{38F1E57F-C206-4FBF-87E1-BE904A3723F7}" destId="{D084A3EB-A407-4AC9-846F-C375B875CCC0}" srcOrd="1" destOrd="0" presId="urn:microsoft.com/office/officeart/2005/8/layout/vList4"/>
    <dgm:cxn modelId="{D744E197-670F-48E1-854A-AC2CF335ED48}" srcId="{38F1E57F-C206-4FBF-87E1-BE904A3723F7}" destId="{7715FFCB-ABDA-443D-BE4B-CBD724F9C82C}" srcOrd="0" destOrd="0" parTransId="{D0E7080A-7C1D-4810-B9FC-3654D3AA9EAF}" sibTransId="{6F66252D-3B77-4827-9C58-BB2618BC7875}"/>
    <dgm:cxn modelId="{970E1628-EA9D-4871-A367-70F1DFBDF1F8}" type="presOf" srcId="{906C99F9-29BE-47A8-80A9-31713EAB9DB4}" destId="{2EA4CECE-9DFC-4CD7-8AB3-1704F86BF6BE}" srcOrd="0" destOrd="1" presId="urn:microsoft.com/office/officeart/2005/8/layout/vList4"/>
    <dgm:cxn modelId="{8A200F7E-48D9-42AD-90B0-B7CDD8C2DB08}" type="presOf" srcId="{AB5C06BC-1DE1-4524-98E7-2B4274F6B4B3}" destId="{2EA4CECE-9DFC-4CD7-8AB3-1704F86BF6BE}" srcOrd="0" destOrd="0" presId="urn:microsoft.com/office/officeart/2005/8/layout/vList4"/>
    <dgm:cxn modelId="{73890B63-8D90-4BA7-936D-DD2EB7F73E86}" srcId="{AB5C06BC-1DE1-4524-98E7-2B4274F6B4B3}" destId="{905260C4-D118-4604-B43A-418B3C078BDD}" srcOrd="1" destOrd="0" parTransId="{D166DB6D-1239-4EED-B2BC-CC21F88C1B23}" sibTransId="{94B5311D-BEE0-4CDE-8381-A57FF7646E7F}"/>
    <dgm:cxn modelId="{27B3D80C-AF4E-4809-9D8A-35D854779E7D}" srcId="{55E5550D-E2C1-4F41-A5AA-D906A93260FD}" destId="{AB5C06BC-1DE1-4524-98E7-2B4274F6B4B3}" srcOrd="0" destOrd="0" parTransId="{1FCFE918-4E9D-4237-9354-6208EC6521DE}" sibTransId="{6AFEB641-5DAD-42F4-A786-942453A3FBA1}"/>
    <dgm:cxn modelId="{4FB7FA6E-76BD-4E96-9F08-B848B718037B}" type="presOf" srcId="{7715FFCB-ABDA-443D-BE4B-CBD724F9C82C}" destId="{9C59D324-9B96-439A-BA7E-112B860DF74F}" srcOrd="0" destOrd="1" presId="urn:microsoft.com/office/officeart/2005/8/layout/vList4"/>
    <dgm:cxn modelId="{53211E04-9F29-4F18-91F7-E9F8ABC365A0}" type="presOf" srcId="{905260C4-D118-4604-B43A-418B3C078BDD}" destId="{2EA4CECE-9DFC-4CD7-8AB3-1704F86BF6BE}" srcOrd="0" destOrd="2" presId="urn:microsoft.com/office/officeart/2005/8/layout/vList4"/>
    <dgm:cxn modelId="{9BD8D560-4DDF-455B-AFEE-8458F1602C57}" type="presOf" srcId="{905260C4-D118-4604-B43A-418B3C078BDD}" destId="{8243F312-9349-4711-8F67-357DD444F91E}" srcOrd="1" destOrd="2" presId="urn:microsoft.com/office/officeart/2005/8/layout/vList4"/>
    <dgm:cxn modelId="{AF1B793D-08A5-46AF-8B15-5CFEFFC09825}" srcId="{AB5C06BC-1DE1-4524-98E7-2B4274F6B4B3}" destId="{906C99F9-29BE-47A8-80A9-31713EAB9DB4}" srcOrd="0" destOrd="0" parTransId="{1D8A105C-9D1F-4CF0-A91E-70E1E9C1D91B}" sibTransId="{ED0A2FCC-C8D2-4F04-8502-0D2005123345}"/>
    <dgm:cxn modelId="{86844286-5BE0-4CC5-9A27-1D124A305EAE}" srcId="{55E5550D-E2C1-4F41-A5AA-D906A93260FD}" destId="{38F1E57F-C206-4FBF-87E1-BE904A3723F7}" srcOrd="1" destOrd="0" parTransId="{0394BB5C-6A49-49DE-93C0-C3F1C9EA664F}" sibTransId="{66F88D01-8911-4BA6-9C65-A8B31BCEE5A6}"/>
    <dgm:cxn modelId="{07683293-DBB9-4999-8EAA-9FAF7E7DDB1C}" type="presOf" srcId="{55E5550D-E2C1-4F41-A5AA-D906A93260FD}" destId="{52A7C502-10FA-4E4E-952D-F5A1EDB0A005}" srcOrd="0" destOrd="0" presId="urn:microsoft.com/office/officeart/2005/8/layout/vList4"/>
    <dgm:cxn modelId="{B36F2841-B58E-49A3-B090-A29C9B073983}" type="presOf" srcId="{906C99F9-29BE-47A8-80A9-31713EAB9DB4}" destId="{8243F312-9349-4711-8F67-357DD444F91E}" srcOrd="1" destOrd="1" presId="urn:microsoft.com/office/officeart/2005/8/layout/vList4"/>
    <dgm:cxn modelId="{40229B67-914E-4BF3-92B9-1B86CB05007B}" type="presParOf" srcId="{52A7C502-10FA-4E4E-952D-F5A1EDB0A005}" destId="{99CB8E6E-656B-41A2-AE3A-DF6ED22434AE}" srcOrd="0" destOrd="0" presId="urn:microsoft.com/office/officeart/2005/8/layout/vList4"/>
    <dgm:cxn modelId="{B32C203F-39A3-41E3-B448-7029ED66997F}" type="presParOf" srcId="{99CB8E6E-656B-41A2-AE3A-DF6ED22434AE}" destId="{2EA4CECE-9DFC-4CD7-8AB3-1704F86BF6BE}" srcOrd="0" destOrd="0" presId="urn:microsoft.com/office/officeart/2005/8/layout/vList4"/>
    <dgm:cxn modelId="{817C2FA8-B98B-4729-8D46-E8B81133A5B1}" type="presParOf" srcId="{99CB8E6E-656B-41A2-AE3A-DF6ED22434AE}" destId="{11446F93-D984-49D4-90AD-596C97BF018E}" srcOrd="1" destOrd="0" presId="urn:microsoft.com/office/officeart/2005/8/layout/vList4"/>
    <dgm:cxn modelId="{9DE2C132-C2AD-4981-87ED-0DDFB9EBB736}" type="presParOf" srcId="{99CB8E6E-656B-41A2-AE3A-DF6ED22434AE}" destId="{8243F312-9349-4711-8F67-357DD444F91E}" srcOrd="2" destOrd="0" presId="urn:microsoft.com/office/officeart/2005/8/layout/vList4"/>
    <dgm:cxn modelId="{38EAF198-07FD-414B-935D-6DF649539AFA}" type="presParOf" srcId="{52A7C502-10FA-4E4E-952D-F5A1EDB0A005}" destId="{CF248A56-02A0-47F7-8DFA-EF9848DE0D61}" srcOrd="1" destOrd="0" presId="urn:microsoft.com/office/officeart/2005/8/layout/vList4"/>
    <dgm:cxn modelId="{DB5622B4-AA8D-4D92-BB43-F8616B6AD5BA}" type="presParOf" srcId="{52A7C502-10FA-4E4E-952D-F5A1EDB0A005}" destId="{12FC8CC8-CE1C-499B-9ECC-78867ABFFBFB}" srcOrd="2" destOrd="0" presId="urn:microsoft.com/office/officeart/2005/8/layout/vList4"/>
    <dgm:cxn modelId="{0A646E09-4FA4-47E0-8849-7D9F98C5C671}" type="presParOf" srcId="{12FC8CC8-CE1C-499B-9ECC-78867ABFFBFB}" destId="{9C59D324-9B96-439A-BA7E-112B860DF74F}" srcOrd="0" destOrd="0" presId="urn:microsoft.com/office/officeart/2005/8/layout/vList4"/>
    <dgm:cxn modelId="{578517A7-A8D0-4E67-81FC-A678370C5DFF}" type="presParOf" srcId="{12FC8CC8-CE1C-499B-9ECC-78867ABFFBFB}" destId="{C8DA8D5A-9421-4D6B-BA0F-59FA6FEB82B1}" srcOrd="1" destOrd="0" presId="urn:microsoft.com/office/officeart/2005/8/layout/vList4"/>
    <dgm:cxn modelId="{FF3EC010-6603-4008-8153-AD41A59F5451}" type="presParOf" srcId="{12FC8CC8-CE1C-499B-9ECC-78867ABFFBFB}" destId="{D084A3EB-A407-4AC9-846F-C375B875CCC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5528A6-B8F4-4D25-9F28-BEBEC0A02B08}">
      <dsp:nvSpPr>
        <dsp:cNvPr id="0" name=""/>
        <dsp:cNvSpPr/>
      </dsp:nvSpPr>
      <dsp:spPr>
        <a:xfrm>
          <a:off x="88581" y="109410"/>
          <a:ext cx="4267381" cy="1523163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1. Компетентность мышления</a:t>
          </a:r>
          <a:endParaRPr lang="ru-RU" sz="2000" b="1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</a:rPr>
            <a:t>Критическое мышление</a:t>
          </a:r>
          <a:endParaRPr lang="ru-RU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</a:rPr>
            <a:t>Креативное мышление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073465" y="109410"/>
        <a:ext cx="3282496" cy="1523163"/>
      </dsp:txXfrm>
    </dsp:sp>
    <dsp:sp modelId="{7212A287-8E08-4589-BA9F-46D70F3D473A}">
      <dsp:nvSpPr>
        <dsp:cNvPr id="0" name=""/>
        <dsp:cNvSpPr/>
      </dsp:nvSpPr>
      <dsp:spPr>
        <a:xfrm>
          <a:off x="186704" y="353285"/>
          <a:ext cx="784895" cy="81659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D7FFEB-A1AF-4FD4-BD17-93D18826D69F}">
      <dsp:nvSpPr>
        <dsp:cNvPr id="0" name=""/>
        <dsp:cNvSpPr/>
      </dsp:nvSpPr>
      <dsp:spPr>
        <a:xfrm>
          <a:off x="0" y="1640236"/>
          <a:ext cx="4427984" cy="1363534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2. Компетентность взаимодействия с другими</a:t>
          </a:r>
          <a:endParaRPr lang="ru-RU" sz="2100" b="1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1"/>
              </a:solidFill>
            </a:rPr>
            <a:t>Коммуникация</a:t>
          </a:r>
          <a:endParaRPr lang="ru-RU" sz="1600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1"/>
              </a:solidFill>
            </a:rPr>
            <a:t>Кооперация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021950" y="1640236"/>
        <a:ext cx="3406033" cy="1363534"/>
      </dsp:txXfrm>
    </dsp:sp>
    <dsp:sp modelId="{D5EAAA38-45D3-4D44-B955-A4A687DCB5B4}">
      <dsp:nvSpPr>
        <dsp:cNvPr id="0" name=""/>
        <dsp:cNvSpPr/>
      </dsp:nvSpPr>
      <dsp:spPr>
        <a:xfrm>
          <a:off x="186704" y="1900808"/>
          <a:ext cx="784895" cy="88095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7067ED-D37F-4254-A8B4-927B6534AC72}">
      <dsp:nvSpPr>
        <dsp:cNvPr id="0" name=""/>
        <dsp:cNvSpPr/>
      </dsp:nvSpPr>
      <dsp:spPr>
        <a:xfrm>
          <a:off x="0" y="3159405"/>
          <a:ext cx="4427984" cy="1363534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3. Компетентность взаимодействия с собой</a:t>
          </a:r>
          <a:endParaRPr lang="ru-RU" sz="2100" b="1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>
              <a:solidFill>
                <a:schemeClr val="tx1"/>
              </a:solidFill>
            </a:rPr>
            <a:t>Саморегулирование</a:t>
          </a:r>
          <a:endParaRPr lang="ru-RU" sz="1600" b="0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>
              <a:solidFill>
                <a:schemeClr val="tx1"/>
              </a:solidFill>
            </a:rPr>
            <a:t>Самоорганизация</a:t>
          </a:r>
          <a:endParaRPr lang="ru-RU" sz="1600" b="0" kern="1200" dirty="0">
            <a:solidFill>
              <a:schemeClr val="tx1"/>
            </a:solidFill>
          </a:endParaRPr>
        </a:p>
      </dsp:txBody>
      <dsp:txXfrm>
        <a:off x="1021950" y="3159405"/>
        <a:ext cx="3406033" cy="1363534"/>
      </dsp:txXfrm>
    </dsp:sp>
    <dsp:sp modelId="{ECD74621-4849-43F3-BACD-CBB7167B0BA6}">
      <dsp:nvSpPr>
        <dsp:cNvPr id="0" name=""/>
        <dsp:cNvSpPr/>
      </dsp:nvSpPr>
      <dsp:spPr>
        <a:xfrm>
          <a:off x="186704" y="3405272"/>
          <a:ext cx="784895" cy="87180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A4CECE-9DFC-4CD7-8AB3-1704F86BF6BE}">
      <dsp:nvSpPr>
        <dsp:cNvPr id="0" name=""/>
        <dsp:cNvSpPr/>
      </dsp:nvSpPr>
      <dsp:spPr>
        <a:xfrm>
          <a:off x="0" y="0"/>
          <a:ext cx="5004047" cy="2154694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Базовые специальные современные знания и умения</a:t>
          </a:r>
          <a:endParaRPr lang="ru-RU" sz="2000" b="1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1"/>
              </a:solidFill>
            </a:rPr>
            <a:t>Знание важных сфер повседневности</a:t>
          </a:r>
          <a:endParaRPr lang="ru-RU" sz="1600" b="1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1"/>
              </a:solidFill>
            </a:rPr>
            <a:t>Привязка к определенной области/предмету (экологическая грамотность, финансовая грамотность, правовая грамотность и т.д.)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1216279" y="0"/>
        <a:ext cx="3787768" cy="2154694"/>
      </dsp:txXfrm>
    </dsp:sp>
    <dsp:sp modelId="{11446F93-D984-49D4-90AD-596C97BF018E}">
      <dsp:nvSpPr>
        <dsp:cNvPr id="0" name=""/>
        <dsp:cNvSpPr/>
      </dsp:nvSpPr>
      <dsp:spPr>
        <a:xfrm>
          <a:off x="215469" y="215469"/>
          <a:ext cx="1000809" cy="172375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5000" r="-10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59D324-9B96-439A-BA7E-112B860DF74F}">
      <dsp:nvSpPr>
        <dsp:cNvPr id="0" name=""/>
        <dsp:cNvSpPr/>
      </dsp:nvSpPr>
      <dsp:spPr>
        <a:xfrm>
          <a:off x="0" y="2371268"/>
          <a:ext cx="5004047" cy="2154694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Базовая инструментальная грамотность</a:t>
          </a:r>
          <a:endParaRPr lang="ru-RU" sz="2000" b="1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1"/>
              </a:solidFill>
            </a:rPr>
            <a:t>Основана на использовании современных инструментов коммуникации, опирающихся  на знаковые системы, в режиме «человек - человек», «человек-машина»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1216279" y="2371268"/>
        <a:ext cx="3787768" cy="2154694"/>
      </dsp:txXfrm>
    </dsp:sp>
    <dsp:sp modelId="{C8DA8D5A-9421-4D6B-BA0F-59FA6FEB82B1}">
      <dsp:nvSpPr>
        <dsp:cNvPr id="0" name=""/>
        <dsp:cNvSpPr/>
      </dsp:nvSpPr>
      <dsp:spPr>
        <a:xfrm>
          <a:off x="215469" y="2585633"/>
          <a:ext cx="1000809" cy="172375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AF6EA-8B8B-47AA-B04F-423FE8A650C8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FBB8A-0E85-42E7-885E-3E628A50A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053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FBB8A-0E85-42E7-885E-3E628A50AF1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06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2506290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Универсальные компетентности и новая грамотность: чему учить сегодня для успеха завтра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2040" y="3789040"/>
            <a:ext cx="4038600" cy="20162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подготовлен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Семеновой Е.А.,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к.п.н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старшим методистом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ЦДО «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ЭкоМир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ЛО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03104"/>
            <a:ext cx="3672408" cy="3672408"/>
          </a:xfrm>
        </p:spPr>
      </p:pic>
    </p:spTree>
    <p:extLst>
      <p:ext uri="{BB962C8B-B14F-4D97-AF65-F5344CB8AC3E}">
        <p14:creationId xmlns:p14="http://schemas.microsoft.com/office/powerpoint/2010/main" val="338126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что обратить внимание при организации образовательной деятельности обучающихся в УДОД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4641379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мотивирующей образовательной среды.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Фокус на стимулирование собственной учебной деятельности обучающегося.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через исследование.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задачи и учебный опыт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реальному опыту обучающегося, актуальны для него.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Проектное обучение: прежде всего, групповые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длительностью от нескольких дней до целого учебного года, в том числе в связке с реальными задачами своего сообщества.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55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67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практикум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648310"/>
              </p:ext>
            </p:extLst>
          </p:nvPr>
        </p:nvGraphicFramePr>
        <p:xfrm>
          <a:off x="0" y="1052736"/>
          <a:ext cx="9144000" cy="5787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792"/>
                <a:gridCol w="3396208"/>
                <a:gridCol w="3048000"/>
              </a:tblGrid>
              <a:tr h="25261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Универсальные компетентности (способности) обучающихся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Конкретный пример содержания (темы) Вашей общеобразовательной общеразвивающей программы, направленного</a:t>
                      </a:r>
                    </a:p>
                    <a:p>
                      <a:pPr algn="ctr"/>
                      <a:r>
                        <a:rPr lang="ru-RU" dirty="0" smtClean="0"/>
                        <a:t> на формирование данной</a:t>
                      </a:r>
                    </a:p>
                    <a:p>
                      <a:pPr algn="ctr"/>
                      <a:r>
                        <a:rPr lang="ru-RU" dirty="0" smtClean="0"/>
                        <a:t> способности у обучающихся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Какими методами и методическими приемами* Вы пользуетесь при формировании данной способности?</a:t>
                      </a:r>
                      <a:endParaRPr lang="ru-RU" dirty="0"/>
                    </a:p>
                  </a:txBody>
                  <a:tcPr/>
                </a:tc>
              </a:tr>
              <a:tr h="323342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Креативные способности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т.е. способности мыслить нестандартно и добивать решения задач при выполнении деятельности наиболее эффективными способами, наличие собственного видения проблем, способность к разработке, оформлению, презентации и реализации собственных творческих идей.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User\Desktop\447057978_preview_question-purzen_Icon_with_question_mark_Vector_Clipa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478448"/>
            <a:ext cx="1507126" cy="150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447057978_preview_question-purzen_Icon_with_question_mark_Vector_Clipar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473406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33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925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практикум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3261963"/>
              </p:ext>
            </p:extLst>
          </p:nvPr>
        </p:nvGraphicFramePr>
        <p:xfrm>
          <a:off x="305778" y="1268760"/>
          <a:ext cx="8532441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147"/>
                <a:gridCol w="2844147"/>
                <a:gridCol w="2844147"/>
              </a:tblGrid>
              <a:tr h="238300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Универсальные компетентности (способности)</a:t>
                      </a:r>
                    </a:p>
                    <a:p>
                      <a:pPr algn="ctr"/>
                      <a:r>
                        <a:rPr lang="ru-RU" dirty="0" smtClean="0"/>
                        <a:t>обучающихся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Конкретный пример содержания (темы) Вашей общеобразовательной общеразвивающей программы, направленного</a:t>
                      </a:r>
                    </a:p>
                    <a:p>
                      <a:pPr algn="ctr"/>
                      <a:r>
                        <a:rPr lang="ru-RU" dirty="0" smtClean="0"/>
                        <a:t> на формирование данной</a:t>
                      </a:r>
                    </a:p>
                    <a:p>
                      <a:pPr algn="ctr"/>
                      <a:r>
                        <a:rPr lang="ru-RU" dirty="0" smtClean="0"/>
                        <a:t> способности у обучающихся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Какими методами и методическими приемами* Вы пользуетесь при формировании данной способности?</a:t>
                      </a:r>
                      <a:endParaRPr lang="ru-RU" dirty="0"/>
                    </a:p>
                  </a:txBody>
                  <a:tcPr/>
                </a:tc>
              </a:tr>
              <a:tr h="187236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к социальному взаимодействию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т.е. способность продуктивно взаимодействовать с членами группы (команды), решающими общую задачу, что позволяет использовать ресурсы других людей и социальных институтов для решения поставленных целей и задач.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User\Desktop\447057978_preview_question-purzen_Icon_with_question_mark_Vector_Clipa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797152"/>
            <a:ext cx="1440159" cy="144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447057978_preview_question-purzen_Icon_with_question_mark_Vector_Clipa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518" y="4797152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57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Педагогический практикум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8326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     По заданному алгоритму определите образовательный потенциал Вашей дополнительной общеобразовательной программы с позиции формирования следующих универсальных компетентностей (способностей) у обучающихся: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1. Способность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 самообразованию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т.е. способность осуществлять информационный поиск и извлекать информацию из различных источников на любых носителях, самостоятельно выполнять недостающие для выполнения определенного вида деятельности знания и умения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2. Технологические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способности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т.е. способность понять инструкцию, описание технологии, алгоритма деятельности, четкое соблюдение технологии деятельности, что позволит обучающемуся в дальнейшем осваивать и грамотно применять новые технологии (способы деятельности) самостоятельно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*Метод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обучения (от др.-греч.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μέθοδος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— путь) – процесс взаимодействия между педагогом и обучающимися, в результате которого происходит передача и усвоение знаний, умений и навыков, предусмотренных содержанием обучения. </a:t>
            </a:r>
          </a:p>
          <a:p>
            <a:pPr>
              <a:buNone/>
            </a:pP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Методический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прием - это действия педагога, которые направлены на создание условий для решения обучающимися конкретной задачи в рамках используемого педагогом метода. Например, к приемам устного изложения теоретического материала относят объяснение, рассуждение, характеристику, повествование, описание. К приемам организации познавательной деятельности можно отнести разнообразные методические приемы работы с учебным текстом - составление плана текста и аннотаций, рецензирование, составление словаря изученной темы, схематичной модели текста.</a:t>
            </a:r>
          </a:p>
          <a:p>
            <a:pPr>
              <a:buNone/>
            </a:pP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Общие требования к порядку обновления содержания дополнительных общеобразовательных программ и методов обучения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32856"/>
            <a:ext cx="8507288" cy="4565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«Использование в реализации дополнительных общеобразовательных программ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современных методов и форматов обучения, направленных на развитие 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навыков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навыков проектной, учебно-исследовательской деятельности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…»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№ 467 МИНПРОСВЕЩЕНИЯ РОССИИ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 03 сентября 2019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года «Об утверждении Целевой модели развития региональных систем дополнительного образования детей»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805264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Авторы: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И.Д.Фрумин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М.С.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Добрякова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К.А. Баранников, И.М.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Ремонеко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32656"/>
            <a:ext cx="7295222" cy="5256584"/>
          </a:xfrm>
        </p:spPr>
      </p:pic>
    </p:spTree>
    <p:extLst>
      <p:ext uri="{BB962C8B-B14F-4D97-AF65-F5344CB8AC3E}">
        <p14:creationId xmlns:p14="http://schemas.microsoft.com/office/powerpoint/2010/main" val="142375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8162"/>
            <a:ext cx="8229600" cy="108498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назвать?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908720"/>
            <a:ext cx="4968552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вышеприведенного источника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«Проведенный анализ литературы и нормативных документов (более 180 рамок компетентностей) позволяет утверждать, что выражения «ключевые компетентности (навыки)» и «универсальные компетентности (навыки)», «навыки XXI», «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навыки (умения)» – употребляется практически всегда как синонимы».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данном материале используем 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</a:t>
            </a:r>
          </a:p>
          <a:p>
            <a:pPr marL="0" indent="0" algn="ctr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«универсальные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b="1" i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556792"/>
            <a:ext cx="3854170" cy="4239587"/>
          </a:xfrm>
        </p:spPr>
      </p:pic>
    </p:spTree>
    <p:extLst>
      <p:ext uri="{BB962C8B-B14F-4D97-AF65-F5344CB8AC3E}">
        <p14:creationId xmlns:p14="http://schemas.microsoft.com/office/powerpoint/2010/main" val="153082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412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компетентность?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способность эффективно мобилизовать (выбирать и использовать наиболее подходящие) знания и умения для решения задач, в том числе в новых нестандартных ситуациях.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Развитость универсальных компетентностей определяет, насколько эффективно человек принимает решения и действует в различных ситуациях, а также насколько он способен к саморазвитию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1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3" y="9945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Универсальные компетентности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081163"/>
              </p:ext>
            </p:extLst>
          </p:nvPr>
        </p:nvGraphicFramePr>
        <p:xfrm>
          <a:off x="0" y="1600200"/>
          <a:ext cx="442798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5004048" y="3068960"/>
            <a:ext cx="4139952" cy="17064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Ключевые компетентности: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- ориентированы на поиск стратегии решения задач;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- способствуют развитию умения учиться.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18" name="Скругленная соединительная линия 17"/>
          <p:cNvCxnSpPr>
            <a:stCxn id="11" idx="0"/>
          </p:cNvCxnSpPr>
          <p:nvPr/>
        </p:nvCxnSpPr>
        <p:spPr>
          <a:xfrm rot="16200000" flipV="1">
            <a:off x="5416116" y="1411052"/>
            <a:ext cx="597768" cy="2718048"/>
          </a:xfrm>
          <a:prstGeom prst="curvedConnector2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кругленная соединительная линия 21"/>
          <p:cNvCxnSpPr>
            <a:stCxn id="11" idx="2"/>
          </p:cNvCxnSpPr>
          <p:nvPr/>
        </p:nvCxnSpPr>
        <p:spPr>
          <a:xfrm rot="5400000">
            <a:off x="5392689" y="3738737"/>
            <a:ext cx="644624" cy="2718046"/>
          </a:xfrm>
          <a:prstGeom prst="curvedConnector2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1" idx="1"/>
          </p:cNvCxnSpPr>
          <p:nvPr/>
        </p:nvCxnSpPr>
        <p:spPr>
          <a:xfrm flipH="1">
            <a:off x="4355978" y="3922204"/>
            <a:ext cx="648070" cy="0"/>
          </a:xfrm>
          <a:prstGeom prst="straightConnector1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49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грамотность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618021"/>
              </p:ext>
            </p:extLst>
          </p:nvPr>
        </p:nvGraphicFramePr>
        <p:xfrm>
          <a:off x="0" y="1600200"/>
          <a:ext cx="500404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5436096" y="2636912"/>
            <a:ext cx="3707904" cy="27831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Новая грамотность: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о</a:t>
            </a:r>
            <a:r>
              <a:rPr lang="ru-RU" sz="2000" b="1" dirty="0" smtClean="0">
                <a:solidFill>
                  <a:schemeClr val="tx1"/>
                </a:solidFill>
              </a:rPr>
              <a:t>ткрывает возможности коммуникации и участия в жизни общества;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с</a:t>
            </a:r>
            <a:r>
              <a:rPr lang="ru-RU" sz="2000" b="1" dirty="0" smtClean="0">
                <a:solidFill>
                  <a:schemeClr val="tx1"/>
                </a:solidFill>
              </a:rPr>
              <a:t>нижает риск исключения человека из общественной жизни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7" name="Скругленная соединительная линия 6"/>
          <p:cNvCxnSpPr/>
          <p:nvPr/>
        </p:nvCxnSpPr>
        <p:spPr>
          <a:xfrm rot="16200000" flipV="1">
            <a:off x="5805009" y="1115871"/>
            <a:ext cx="756084" cy="2502022"/>
          </a:xfrm>
          <a:prstGeom prst="curvedConnector2">
            <a:avLst/>
          </a:prstGeom>
          <a:ln w="762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Скругленная соединительная линия 12"/>
          <p:cNvCxnSpPr/>
          <p:nvPr/>
        </p:nvCxnSpPr>
        <p:spPr>
          <a:xfrm rot="5400000">
            <a:off x="5979604" y="4388611"/>
            <a:ext cx="406896" cy="2502024"/>
          </a:xfrm>
          <a:prstGeom prst="curvedConnector2">
            <a:avLst/>
          </a:prstGeom>
          <a:ln w="762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16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Глобальная компетентность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PISA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рассматривать проблемы с различных позиций – локальных, глобальных, межкультурных;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понимать и уважать картину мира, точку зрения других людей;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участвовать в открытом и эффективном взаимодействии с представителями различных культур;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прилагать усилия для обеспечения коллективного благополучия и устойчивого развития.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46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 smtClean="0"/>
              <a:t>Что необходимо учитывать при проектировании дополнительной общеобразовательной  общеразвивающей программы?</a:t>
            </a:r>
            <a:endParaRPr lang="ru-RU" sz="2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универсальных компетентностей включается в освоение предметного содержания программы.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Определяются ключевые понятия в предметном содержании, которые обучающиеся должны уметь применять при решении задач в реальной жизни.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в ожидаемые результаты не только предметных компетентностей, но и универсальных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а также личностных характеристик (ценностей, установок).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аттестации по завершению реализации программы включается оценка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универсальных компетентностей.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402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874</Words>
  <Application>Microsoft Office PowerPoint</Application>
  <PresentationFormat>Экран (4:3)</PresentationFormat>
  <Paragraphs>79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Универсальные компетентности и новая грамотность: чему учить сегодня для успеха завтра</vt:lpstr>
      <vt:lpstr>Общие требования к порядку обновления содержания дополнительных общеобразовательных программ и методов обучения</vt:lpstr>
      <vt:lpstr>Авторы: И.Д.Фрумин, М.С. Добрякова, К.А. Баранников, И.М. Ремонеко</vt:lpstr>
      <vt:lpstr>Как назвать?</vt:lpstr>
      <vt:lpstr>Что такое компетентность?</vt:lpstr>
      <vt:lpstr>Универсальные компетентности</vt:lpstr>
      <vt:lpstr>Новая грамотность</vt:lpstr>
      <vt:lpstr>Глобальная компетентность  (PISA)</vt:lpstr>
      <vt:lpstr>Что необходимо учитывать при проектировании дополнительной общеобразовательной  общеразвивающей программы?</vt:lpstr>
      <vt:lpstr>На что обратить внимание при организации образовательной деятельности обучающихся в УДОД</vt:lpstr>
      <vt:lpstr>Педагогический практикум</vt:lpstr>
      <vt:lpstr>Педагогический практикум</vt:lpstr>
      <vt:lpstr>Педагогический практикум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KAREL</dc:creator>
  <cp:lastModifiedBy>User</cp:lastModifiedBy>
  <cp:revision>48</cp:revision>
  <dcterms:created xsi:type="dcterms:W3CDTF">2017-11-23T18:53:44Z</dcterms:created>
  <dcterms:modified xsi:type="dcterms:W3CDTF">2020-04-20T15:01:36Z</dcterms:modified>
</cp:coreProperties>
</file>