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2538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57647"/>
              </a:srgbClr>
            </a:gs>
            <a:gs pos="31000">
              <a:srgbClr val="00B050">
                <a:alpha val="57647"/>
              </a:srgbClr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8203"/>
            <a:ext cx="7772400" cy="1503123"/>
          </a:xfrm>
        </p:spPr>
        <p:txBody>
          <a:bodyPr/>
          <a:lstStyle/>
          <a:p>
            <a:r>
              <a:rPr lang="ru-RU" dirty="0" smtClean="0"/>
              <a:t>ГБУ ДО ЦДО «</a:t>
            </a:r>
            <a:r>
              <a:rPr lang="ru-RU" dirty="0" err="1" smtClean="0"/>
              <a:t>ЭкоМир</a:t>
            </a:r>
            <a:r>
              <a:rPr lang="ru-RU" dirty="0" smtClean="0"/>
              <a:t>» ЛО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087" y="1803748"/>
            <a:ext cx="7866345" cy="3835052"/>
          </a:xfrm>
        </p:spPr>
        <p:txBody>
          <a:bodyPr/>
          <a:lstStyle/>
          <a:p>
            <a:r>
              <a:rPr lang="ru-RU" sz="2000" dirty="0" smtClean="0"/>
              <a:t>Дополнительная общеобразовательная общеразвивающая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рограмма </a:t>
            </a:r>
            <a:r>
              <a:rPr lang="ru-RU" sz="2000" b="1" dirty="0" smtClean="0"/>
              <a:t>«Пластика природных форм»</a:t>
            </a:r>
          </a:p>
          <a:p>
            <a:r>
              <a:rPr lang="ru-RU" sz="2000" dirty="0" smtClean="0"/>
              <a:t>Занятие на тему: </a:t>
            </a:r>
            <a:r>
              <a:rPr lang="ru-RU" sz="2000" b="1" dirty="0" smtClean="0"/>
              <a:t>«Будь достойным жителем Земли»,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освящённое Международному Дню Земли</a:t>
            </a:r>
          </a:p>
          <a:p>
            <a:r>
              <a:rPr lang="ru-RU" sz="2000" dirty="0" smtClean="0"/>
              <a:t>( гр.1,2,3,4,5,6,7.8 )</a:t>
            </a:r>
          </a:p>
          <a:p>
            <a:r>
              <a:rPr lang="ru-RU" sz="2000" dirty="0" smtClean="0"/>
              <a:t>Объединение </a:t>
            </a:r>
            <a:r>
              <a:rPr lang="ru-RU" sz="2000" b="1" dirty="0" smtClean="0"/>
              <a:t>«Природа и творчество»</a:t>
            </a:r>
          </a:p>
          <a:p>
            <a:r>
              <a:rPr lang="ru-RU" sz="2000" dirty="0" smtClean="0"/>
              <a:t>Педагог Шурыгина Татьяна Васильевна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98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</p:txBody>
      </p:sp>
      <p:pic>
        <p:nvPicPr>
          <p:cNvPr id="136" name="Google Shape;136;p20" descr="j0354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5148263" y="4221163"/>
            <a:ext cx="2087562" cy="4333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</a:rPr>
              <a:t>М. Никитин</a:t>
            </a:r>
          </a:p>
        </p:txBody>
      </p:sp>
      <p:sp>
        <p:nvSpPr>
          <p:cNvPr id="138" name="Google Shape;138;p20"/>
          <p:cNvSpPr/>
          <p:nvPr/>
        </p:nvSpPr>
        <p:spPr>
          <a:xfrm>
            <a:off x="1692275" y="1700213"/>
            <a:ext cx="5616575" cy="20875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</a:rPr>
              <a:t>Пойми живой язык природы -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</a:rPr>
              <a:t>И скажешь ты: прекрасен мир.</a:t>
            </a: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6776" y="6143644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 descr="Картинка 12 из 959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16633"/>
            <a:ext cx="4824536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 descr="Картинка 46 из 444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188640"/>
            <a:ext cx="341987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 descr="D:\Моя папка\Ольга Геннадьевна\Рисунок2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5489" y="3573016"/>
            <a:ext cx="4608511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 descr="D:\Моя папка\Ольга Геннадьевна\Рисунок2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520" y="3212976"/>
            <a:ext cx="4248472" cy="3542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 descr="D:\Моя папка\Ольга Геннадьевна\Рисунок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3573016"/>
            <a:ext cx="576064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 descr="Картинка 767 из 104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116632"/>
            <a:ext cx="406794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 descr="5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188640"/>
            <a:ext cx="4680520" cy="322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208949" y="188641"/>
            <a:ext cx="67987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ru-RU" sz="3959"/>
              <a:t>Загрязнение воздуха</a:t>
            </a:r>
            <a:endParaRPr sz="3959"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pic>
        <p:nvPicPr>
          <p:cNvPr id="161" name="Google Shape;161;p23" descr="http://www.epochtimes.ru/images/stories/02/russia/115_2007-11-22-pollution7801177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908720"/>
            <a:ext cx="7589501" cy="5616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/>
              <a:t>Жертвы загрязнения воды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pic>
        <p:nvPicPr>
          <p:cNvPr id="168" name="Google Shape;168;p24" descr="http://klopik.com/uploads/posts/2011-08/thumbs/1313668575_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24" y="1262988"/>
            <a:ext cx="7286676" cy="537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/>
              <a:t>Спасение птиц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pic>
        <p:nvPicPr>
          <p:cNvPr id="175" name="Google Shape;175;p25" descr="http://www.oceanology.ru/wp-content/uploads/2010/05/oil-soaked-bird-pic-7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14" y="1428736"/>
            <a:ext cx="7275368" cy="485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  <p:pic>
        <p:nvPicPr>
          <p:cNvPr id="181" name="Google Shape;181;p26" descr="http://domodedovod.ru/uploads/2011/07/musora-bolshe-net-216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20" y="3214686"/>
            <a:ext cx="4984571" cy="332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 descr="http://img-fotki.yandex.ru/get/22/o-vladi.7/0_e2cc_74cc4de1_X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506" y="428604"/>
            <a:ext cx="3429042" cy="4572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139136" cy="3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ru-RU" sz="3959" b="1"/>
              <a:t>Субботник</a:t>
            </a:r>
            <a:endParaRPr sz="3959" b="1"/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pic>
        <p:nvPicPr>
          <p:cNvPr id="189" name="Google Shape;189;p27" descr="http://s1.n1.by/sites/default/files/imagecache/full/news/05/04/513741/133615005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836712"/>
            <a:ext cx="5112568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/>
          <p:nvPr/>
        </p:nvSpPr>
        <p:spPr>
          <a:xfrm>
            <a:off x="4211960" y="3356992"/>
            <a:ext cx="46805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Посадка деревьев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7" descr="D:\Моя папка\Ольга Геннадьевна\Рисунок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864" y="4077072"/>
            <a:ext cx="5544616" cy="249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  <p:pic>
        <p:nvPicPr>
          <p:cNvPr id="197" name="Google Shape;197;p28" descr="http://www.jpegshare.net/images/75/9b/759b679bb9505b1753cfd2dfe16483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3284984"/>
            <a:ext cx="6500858" cy="343244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/>
          <p:nvPr/>
        </p:nvSpPr>
        <p:spPr>
          <a:xfrm>
            <a:off x="1835696" y="260648"/>
            <a:ext cx="662473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ЕСТЬ ОДНА ПЛАНЕТА –САД,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В ЭТОМ КОСМОСЕ ХОЛОДНОМ.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ТОЛЬКО ЗДЕСЬ ЛЕСА ШУМЯТ,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ПТИЦ СКЛИКАЯ ПЕРЕЛЁТНЫХ,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ЛИШЬ НА НЕЙ ОДНОЙ ЦВЕТУТ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ЛАНДАШИ В ТРАВЕ ЗЕЛЕНОЙ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И СТРЕКОЗЫ ТОЛЬКО ТУТ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 РЕЧКУ СМОТРЯТ УДИВЛЕННО…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БЕРЕГИ СВОЮ ПЛАНЕТУ—ВЕДЬ ДРУГОЙ, ПОХОЖЕЙ , НЕТУ!</a:t>
            </a:r>
            <a:endParaRPr sz="2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457200" y="1142984"/>
            <a:ext cx="8229600" cy="571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</p:txBody>
      </p:sp>
      <p:pic>
        <p:nvPicPr>
          <p:cNvPr id="204" name="Google Shape;204;p29" descr="C:\Users\Игорь\Desktop\0020b8-01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332655"/>
            <a:ext cx="8352928" cy="619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31299"/>
            <a:ext cx="8229600" cy="3194134"/>
          </a:xfrm>
        </p:spPr>
        <p:txBody>
          <a:bodyPr/>
          <a:lstStyle/>
          <a:p>
            <a:r>
              <a:rPr lang="ru-RU" sz="4000" dirty="0" smtClean="0"/>
              <a:t>Всемирный праздник – День Земли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Одна во Вселенной планета Земля,</a:t>
            </a:r>
            <a:br>
              <a:rPr lang="ru-RU" sz="2800" dirty="0" smtClean="0"/>
            </a:br>
            <a:r>
              <a:rPr lang="ru-RU" sz="2800" dirty="0" smtClean="0"/>
              <a:t>Где есть и пустыни, леса и моря.</a:t>
            </a:r>
            <a:br>
              <a:rPr lang="ru-RU" sz="2800" dirty="0" smtClean="0"/>
            </a:br>
            <a:r>
              <a:rPr lang="ru-RU" sz="2800" dirty="0" smtClean="0"/>
              <a:t>От сумерек тёмных до светлого дня</a:t>
            </a:r>
            <a:br>
              <a:rPr lang="ru-RU" sz="2800" dirty="0" smtClean="0"/>
            </a:br>
            <a:r>
              <a:rPr lang="ru-RU" sz="2800" dirty="0" smtClean="0"/>
              <a:t>Плывёт по орбите планета Земля.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 smtClean="0"/>
              <a:t>День, напоминающий всем жителям планеты об экологических катастрофах, день когда каждый должен задуматься над тем, что лично он «здесь и сейчас» может сделать для решения насущных природоохранных проблем.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7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ru-RU" sz="3600">
                <a:solidFill>
                  <a:srgbClr val="FFFF00"/>
                </a:solidFill>
              </a:rPr>
              <a:t>Задание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ru-RU" b="1" dirty="0">
                <a:solidFill>
                  <a:srgbClr val="FFFF00"/>
                </a:solidFill>
              </a:rPr>
              <a:t>Нарисуйте </a:t>
            </a:r>
            <a:r>
              <a:rPr lang="ru-RU" b="1" dirty="0" smtClean="0">
                <a:solidFill>
                  <a:srgbClr val="FFFF00"/>
                </a:solidFill>
              </a:rPr>
              <a:t>плакат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smtClean="0">
                <a:solidFill>
                  <a:srgbClr val="FFFF00"/>
                </a:solidFill>
              </a:rPr>
              <a:t>или рисунок</a:t>
            </a:r>
            <a:endParaRPr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ru-RU" b="1" dirty="0">
                <a:solidFill>
                  <a:srgbClr val="FFFF00"/>
                </a:solidFill>
              </a:rPr>
              <a:t>«Планета - наш общий дом!»</a:t>
            </a:r>
            <a:endParaRPr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b="1" dirty="0">
              <a:solidFill>
                <a:srgbClr val="FFFF00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b="1" dirty="0">
              <a:solidFill>
                <a:srgbClr val="FFFF00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b="1" dirty="0">
              <a:solidFill>
                <a:srgbClr val="FFFF00"/>
              </a:solidFill>
            </a:endParaRPr>
          </a:p>
          <a:p>
            <a:pPr marL="342900" lvl="0" indent="-342900" algn="r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Фото плакатов и рисунков </a:t>
            </a:r>
            <a:r>
              <a:rPr lang="ru-RU" sz="2400" b="1" dirty="0">
                <a:solidFill>
                  <a:srgbClr val="FFFF00"/>
                </a:solidFill>
              </a:rPr>
              <a:t>отправляйте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342900" lvl="0" indent="-342900" algn="r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на электронную почту :  </a:t>
            </a:r>
            <a:endParaRPr dirty="0"/>
          </a:p>
          <a:p>
            <a:pPr marL="342900" lvl="0" indent="-342900" algn="r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None/>
            </a:pPr>
            <a:r>
              <a:rPr lang="en-US" sz="2400" b="1" dirty="0">
                <a:solidFill>
                  <a:srgbClr val="FFFF00"/>
                </a:solidFill>
              </a:rPr>
              <a:t>s</a:t>
            </a:r>
            <a:r>
              <a:rPr lang="en-US" sz="2400" b="1" dirty="0" smtClean="0">
                <a:solidFill>
                  <a:srgbClr val="FFFF00"/>
                </a:solidFill>
              </a:rPr>
              <a:t>hurygina_1966@inbox.ru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endParaRPr sz="2400" b="1" dirty="0">
              <a:solidFill>
                <a:srgbClr val="FFFF00"/>
              </a:solidFill>
            </a:endParaRPr>
          </a:p>
          <a:p>
            <a:pPr marL="342900" lvl="0" indent="-342900" algn="r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None/>
            </a:pPr>
            <a:r>
              <a:rPr lang="ru-RU" sz="2400" b="1" dirty="0">
                <a:solidFill>
                  <a:srgbClr val="FFFF00"/>
                </a:solidFill>
              </a:rPr>
              <a:t>                      </a:t>
            </a:r>
            <a:endParaRPr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763688" y="1844824"/>
            <a:ext cx="6552728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Тема: «Будь достойным жителем Земли»</a:t>
            </a:r>
            <a:endParaRPr sz="36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61252">
            <a:off x="221001" y="121190"/>
            <a:ext cx="1934645" cy="182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257911">
            <a:off x="7263991" y="3258781"/>
            <a:ext cx="1694627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14" descr="C:\Users\Игорь\Desktop\img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332656"/>
            <a:ext cx="8568952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4" name="Google Shape;104;p15" descr="C:\Users\Игорь\Desktop\0020b8-00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88641"/>
            <a:ext cx="8352928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0" name="Google Shape;110;p16" descr="C:\Users\Игорь\Desktop\0020b8-00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88031"/>
            <a:ext cx="8640960" cy="6165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6" name="Google Shape;116;p17" descr="C:\Users\Игорь\Desktop\0020b8-0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88640"/>
            <a:ext cx="8568952" cy="6446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22" name="Google Shape;122;p18" descr="C:\Users\Игорь\Desktop\0020b8-00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88640"/>
            <a:ext cx="8424936" cy="628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28" name="Google Shape;128;p19" descr="C:\Users\Игорь\Desktop\0020b8-00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88640"/>
            <a:ext cx="8424936" cy="6398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153</Words>
  <Application>Microsoft Office PowerPoint</Application>
  <PresentationFormat>Экран (4:3)</PresentationFormat>
  <Paragraphs>54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ГБУ ДО ЦДО «ЭкоМир» ЛО</vt:lpstr>
      <vt:lpstr>Всемирный праздник – День Земли  Одна во Вселенной планета Земля, Где есть и пустыни, леса и моря. От сумерек тёмных до светлого дня Плывёт по орбите планета Земля.  День, напоминающий всем жителям планеты об экологических катастрофах, день когда каждый должен задуматься над тем, что лично он «здесь и сейчас» может сделать для решения насущных природоохранных проблем.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Загрязнение воздуха</vt:lpstr>
      <vt:lpstr>Жертвы загрязнения воды</vt:lpstr>
      <vt:lpstr>Спасение птиц</vt:lpstr>
      <vt:lpstr>Презентация PowerPoint</vt:lpstr>
      <vt:lpstr>Субботник</vt:lpstr>
      <vt:lpstr>Презентация PowerPoint</vt:lpstr>
      <vt:lpstr>Презентация PowerPoint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RePack by Diakov</cp:lastModifiedBy>
  <cp:revision>7</cp:revision>
  <dcterms:modified xsi:type="dcterms:W3CDTF">2020-04-20T15:47:48Z</dcterms:modified>
</cp:coreProperties>
</file>