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73" r:id="rId4"/>
    <p:sldId id="257" r:id="rId5"/>
    <p:sldId id="263" r:id="rId6"/>
    <p:sldId id="264" r:id="rId7"/>
    <p:sldId id="265" r:id="rId8"/>
    <p:sldId id="266" r:id="rId9"/>
    <p:sldId id="267" r:id="rId10"/>
    <p:sldId id="258" r:id="rId11"/>
    <p:sldId id="259" r:id="rId12"/>
    <p:sldId id="260" r:id="rId13"/>
    <p:sldId id="268" r:id="rId14"/>
    <p:sldId id="269" r:id="rId15"/>
    <p:sldId id="26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477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ГБУ ДО ЦДО «</a:t>
            </a:r>
            <a:r>
              <a:rPr lang="ru-RU" dirty="0" err="1" smtClean="0"/>
              <a:t>ЭкоМир</a:t>
            </a:r>
            <a:r>
              <a:rPr lang="ru-RU" dirty="0" smtClean="0"/>
              <a:t>» ЛО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общеразвивающая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«Пластика природных форм»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«Проектная деятельность»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на тему: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над творческим проектом»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гр. 1,2,3,4,5,6,7,8 )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«Природа и творчество»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Шурыгина Татьяна Васильевна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39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презентации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творческого проекта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Текст.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требуется написать речь для своего выступления. В текст выступления должны быть вынесены тема, цели, задачи, ключевые и интересные моменты проекта, дана характеристика полученного в результате проектной деятельности продукта, представлены выводы.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должен иметь форму свободного, но логически построенного повествования, содержать информацию о личном опыте и мнении автора проекта. Рассказ должен быть кратким, но содержательным, опираться на предыдущий опыт или авторитетные источники.</a:t>
            </a:r>
          </a:p>
        </p:txBody>
      </p:sp>
    </p:spTree>
    <p:extLst>
      <p:ext uri="{BB962C8B-B14F-4D97-AF65-F5344CB8AC3E}">
        <p14:creationId xmlns:p14="http://schemas.microsoft.com/office/powerpoint/2010/main" val="9258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речь выступления готова, необходимо создать презентацию, которая бы помогла образно донести до слушателя суть доклада.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Слайды.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творческого проекта должна состоять из 10-20 слайдов. Слайды презентации рекомендуется выполнять в единой стилистике и одним шрифтом. Электронная презентация должна дополнять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докладчика, а не отвлекать аудиторию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презентации нужно найти «золотую середину» между загруженностью слайдов текстом и обилием пестрых картинок.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0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слайдах презентации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творческого проекта должен быть представлен обобщенно, схематично. Шрифт и размер букв и цифр должны быть удобны для их прочтения и различия даже сидящим за последней партой.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 слайда и текст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выполнены в контрастных цветах, так как через проектор цветопередача искажается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презентации обязательно представить результат – продукт проектной деятельности. Уникальность продукта – в его значимости.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презентация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творческого проекта – это знакомство аудитории с темой и продуктом вашего проекта без наглядного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42873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устной презентации творческого проекта пользуйтесь следующими приёмами: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>
            <a:normAutofit/>
          </a:bodyPr>
          <a:lstStyle/>
          <a:p>
            <a:r>
              <a:rPr lang="ru-RU" sz="2400" dirty="0"/>
              <a:t> Рассказывайте о своем проекте с интересом. Если вы сами не вдохновляетесь своей работой, то заинтересовать публику практически невозможно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/>
              <a:t>Выступление можно построить как беседу. Восприятие информации сторонним слушателем и участником беседы принципиально отличаются друг от друга.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947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 аудиторию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в вашем выступлении будет присутствовать то, чего слушатели не знают (интересные факты, новые методы), они будут слушать с интересом, и ваш проект запомнится им надолго.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серьезности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Использование уместных шуток или смешных примеров располагает публику к докладчику и улучшает восприятие информации.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Краткость.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растягивать презентацию. Она должна быть содержательной, быстрой и запоминающейся. Длительные выступления утомляют, и внимание аудитории рассеивается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8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Анаграммы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проекта необходимо проявить (что?)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ЧЕСТВОТВОР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выполнять проект необходимо составить (что?)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требование к любой проектной работе.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НОСТЬАКТУАЛЬ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проекта необходимо правильно поставить (что?)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ЛЕЦЬ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проект должен быть (какой?)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РЕСТЕИННЫЙ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005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творческий проект?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основная цель любого проекта?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каких частей состоит творческий проект?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чего зависит качество выполнения проекта?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r>
              <a:rPr lang="ru-RU" sz="3600" dirty="0" smtClean="0">
                <a:latin typeface="Gabriola" panose="04040605051002020D02" pitchFamily="82" charset="0"/>
              </a:rPr>
              <a:t>Желаю Вам удачи в ваших творческих начинаниях!</a:t>
            </a:r>
            <a:endParaRPr lang="ru-RU" sz="36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1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Gabriola" panose="04040605051002020D02" pitchFamily="82" charset="0"/>
              </a:rPr>
              <a:t>Дорогой друг!</a:t>
            </a:r>
          </a:p>
          <a:p>
            <a:pPr marL="0" indent="0">
              <a:buNone/>
            </a:pPr>
            <a:r>
              <a:rPr lang="ru-RU" sz="3200" dirty="0" smtClean="0">
                <a:latin typeface="Gabriola" panose="04040605051002020D02" pitchFamily="82" charset="0"/>
              </a:rPr>
              <a:t>Тебя окружает  удивительный мир. Знания о нём можно получать в готовом виде, но гораздо интереснее их добывать самому!</a:t>
            </a:r>
          </a:p>
          <a:p>
            <a:pPr marL="0" indent="0">
              <a:buNone/>
            </a:pPr>
            <a:r>
              <a:rPr lang="ru-RU" sz="3200" dirty="0" smtClean="0">
                <a:latin typeface="Gabriola" panose="04040605051002020D02" pitchFamily="82" charset="0"/>
              </a:rPr>
              <a:t>     Ты можешь сам стать исследователем того, что тебя интересует, создавать проекты и делиться своими открытиями с друзьями.</a:t>
            </a:r>
            <a:endParaRPr lang="ru-RU" sz="32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6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понимании проект – это шесть «П»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31707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над творческим проектом»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проект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самостоятельно разработанное и изготовленное изделие от идеи до воплощения.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аучиться составлять  алгоритм выполнения творческой работы;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одним из видов рукоделия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9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творческим  проектом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«Поисковый»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«Технологический»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«Заключительный»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Поисковый этап включает в себя: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Определить проблему.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Выбрать тему проекта, обосновать необходимость изготовления проектного изделия.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Определить требования к проектному изделию.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Придумать несколько вариантов изделия и выбрать лучший.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этап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в себя: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Придумать конструкцию изделия.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Разработать последовательность изготовления.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Подобрать и приобрести необходимые материалы и инструменты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в себя: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Провести испытание изделия.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Проанализировать, что получилось, а что нет.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Подготовиться к защите проекта.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9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423</TotalTime>
  <Words>694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ГБУ ДО ЦДО «ЭкоМир» ЛО</vt:lpstr>
      <vt:lpstr>Презентация PowerPoint</vt:lpstr>
      <vt:lpstr>В современном понимании проект – это шесть «П»</vt:lpstr>
      <vt:lpstr>«Работа над творческим проектом»</vt:lpstr>
      <vt:lpstr>Задачи:</vt:lpstr>
      <vt:lpstr>Этапы работы над творческим  проектом</vt:lpstr>
      <vt:lpstr>Поисковый этап включает в себя:</vt:lpstr>
      <vt:lpstr>Технологический этап  включает в себя:</vt:lpstr>
      <vt:lpstr>Заключительный этап  включает в себя:</vt:lpstr>
      <vt:lpstr>План презентации  творческого проекта</vt:lpstr>
      <vt:lpstr>Когда речь выступления готова, необходимо создать презентацию, которая бы помогла образно донести до слушателя суть доклада. </vt:lpstr>
      <vt:lpstr>Презентация PowerPoint</vt:lpstr>
      <vt:lpstr>Презентация PowerPoint</vt:lpstr>
      <vt:lpstr>Во время устной презентации творческого проекта пользуйтесь следующими приёмами:</vt:lpstr>
      <vt:lpstr>Презентация PowerPoint</vt:lpstr>
      <vt:lpstr>Анаграммы</vt:lpstr>
      <vt:lpstr>Вопросы: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49</cp:revision>
  <dcterms:created xsi:type="dcterms:W3CDTF">2006-08-16T00:00:00Z</dcterms:created>
  <dcterms:modified xsi:type="dcterms:W3CDTF">2020-04-29T13:42:56Z</dcterms:modified>
</cp:coreProperties>
</file>