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5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7" r:id="rId12"/>
    <p:sldId id="269" r:id="rId13"/>
    <p:sldId id="266" r:id="rId14"/>
    <p:sldId id="270" r:id="rId15"/>
    <p:sldId id="268" r:id="rId16"/>
    <p:sldId id="271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3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9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58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7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45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42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0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6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47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5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3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8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3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FE5BED-E488-4D98-8FAA-F7D5ECD6484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1ACCC1-DDD1-4ADF-95C0-33FE097BC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45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3" y="2454717"/>
            <a:ext cx="115152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Обобщающее занятие</a:t>
            </a:r>
            <a:endParaRPr lang="ru-RU" sz="5400" b="1" dirty="0">
              <a:ln w="0">
                <a:solidFill>
                  <a:srgbClr val="FF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964" y="191915"/>
            <a:ext cx="11804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latin typeface="Century Gothic" panose="020B0502020202020204"/>
              </a:rPr>
              <a:t>ГБУ ДО ЦДО ЭКОМИР ЛО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6735" y="1025627"/>
            <a:ext cx="1145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latin typeface="Century Gothic" panose="020B0502020202020204"/>
              </a:rPr>
              <a:t>Детское объединение «Путешествие в мир экологии»</a:t>
            </a:r>
          </a:p>
          <a:p>
            <a:pPr lvl="0" algn="ctr"/>
            <a:r>
              <a:rPr lang="ru-RU" sz="2400" b="1" i="1" dirty="0" smtClean="0">
                <a:latin typeface="Century Gothic" panose="020B0502020202020204"/>
              </a:rPr>
              <a:t>4 и 5 </a:t>
            </a:r>
            <a:r>
              <a:rPr lang="ru-RU" sz="2400" b="1" i="1" dirty="0">
                <a:latin typeface="Century Gothic" panose="020B0502020202020204"/>
              </a:rPr>
              <a:t>группа </a:t>
            </a:r>
            <a:r>
              <a:rPr lang="ru-RU" sz="2400" b="1" i="1" dirty="0" smtClean="0">
                <a:latin typeface="Century Gothic" panose="020B0502020202020204"/>
              </a:rPr>
              <a:t>2 </a:t>
            </a:r>
            <a:r>
              <a:rPr lang="ru-RU" sz="2400" b="1" i="1" dirty="0">
                <a:latin typeface="Century Gothic" panose="020B0502020202020204"/>
              </a:rPr>
              <a:t>год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31576" y="4453193"/>
            <a:ext cx="5805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Century Gothic" panose="020B0502020202020204"/>
              </a:rPr>
              <a:t>Педагог дополнительного образования</a:t>
            </a:r>
          </a:p>
          <a:p>
            <a:pPr lvl="0"/>
            <a:r>
              <a:rPr lang="ru-RU" sz="2000" b="1" dirty="0">
                <a:latin typeface="Century Gothic" panose="020B0502020202020204"/>
              </a:rPr>
              <a:t> Хлопкова Н.А.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4945" y="6220691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2020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0658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4290" y="1024592"/>
            <a:ext cx="947650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17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Вы, наверное, замечали на лужах масляные пятна. Откуда они? Часто люди проливают в лужи, канавы бензин, керосин, техническое масло. А бывает, что бензин, керосин, техническое масло, нефть попадают в воды рек, морей и океанов. Чем же вредны эти радужные масляные пятна?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9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4" y="169735"/>
            <a:ext cx="93518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175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latin typeface="Georgia" panose="02040502050405020303" pitchFamily="18" charset="0"/>
              </a:rPr>
              <a:t>ОПЫТ № 1</a:t>
            </a:r>
            <a:endParaRPr lang="ru-RU" altLang="ru-RU" sz="2800" b="1" dirty="0"/>
          </a:p>
          <a:p>
            <a:pPr lvl="0" indent="317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latin typeface="Georgia" panose="02040502050405020303" pitchFamily="18" charset="0"/>
              </a:rPr>
              <a:t>  </a:t>
            </a:r>
            <a:r>
              <a:rPr lang="ru-RU" altLang="ru-RU" sz="2800" b="1" dirty="0">
                <a:latin typeface="Georgia" panose="02040502050405020303" pitchFamily="18" charset="0"/>
              </a:rPr>
              <a:t>В нашей банке плавает рыбка. Она дышит воздухом, который растворен в воде. Но вот мы налили в банку слой бензина. Что же произошло с нашей рыбкой? Она еще немножко поплавала и умерла. Почему? Дело в том, что бензин, керосин или нефть не пропускают воздух, и рыбке стало нечем дышать, она задохнулась. Кроме того, вода со слоем бензина может даже гореть. Обычная, чистая вода горит? Нет. А такая вода горит. Вот именно поэтому нельзя разливать бензин, керосин, масло и нефть, ведь живущие в лужах червячки, живущие в канавах лягушки могут погибнуть.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28" y="169735"/>
            <a:ext cx="2496254" cy="218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260795"/>
            <a:ext cx="114022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17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latin typeface="Georgia" panose="02040502050405020303" pitchFamily="18" charset="0"/>
              </a:rPr>
              <a:t>Скажите, вы любите конфеты, а шоколад, а </a:t>
            </a:r>
            <a:r>
              <a:rPr lang="ru-RU" altLang="ru-RU" sz="2800" b="1" dirty="0" smtClean="0">
                <a:latin typeface="Georgia" panose="02040502050405020303" pitchFamily="18" charset="0"/>
              </a:rPr>
              <a:t>жвачки? </a:t>
            </a:r>
            <a:r>
              <a:rPr lang="ru-RU" altLang="ru-RU" sz="2800" b="1" dirty="0">
                <a:latin typeface="Georgia" panose="02040502050405020303" pitchFamily="18" charset="0"/>
              </a:rPr>
              <a:t>А куда вы выбрасываете фантики? А лимонад из баночек вы пили? А куда вы дели баночку? Многие школьники выбрасывают фантики, бутылки, баночки прямо на улицу, в кусты, в канавы, под деревья. Некоторые думают, что деревья тоже мусорят, ведь они тоже сбрасывают свои листочки на землю, поэтому, думают они, и человеку можно мусорить. Правы ли эти ребята? Нет, эти ребята ошибаются. Так делать нельзя. Осенью в листве фантики и бутылки-баночки незаметны, зато весной… Вспомните, какая грязь бывает весной на улице. Листья от деревьев сгнивают, бумага слегка желтеет, а вот с баночками и бутылочками ничего не происходит.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170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964" y="100816"/>
            <a:ext cx="1167938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17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ОПЫТ №2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317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Возьмем сухой листик, попробуем его раскрошить, получается легкая, незаметная пыль, которую тут же разнесет ветер. А теперь попробуем раскрошить листок бумаги. Он только помялся, но не превратился в пыль. А с баночкой и бутылочкой вообще ничего не стало. Теперь попробуем намочить листок дерева, бумагу и баночку. Что получается? Листок намок и легко рвется, листок туалетной бумаги тоже легко порвать, а вот обычная бумага не рвется так легко. Пленка же и баночка только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намокли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 и сломать их сложно.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11" y="4502727"/>
            <a:ext cx="8030008" cy="13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0" y="432505"/>
            <a:ext cx="90331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17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Georgia" panose="02040502050405020303" pitchFamily="18" charset="0"/>
              </a:rPr>
              <a:t>Вот так же и в природе — только листочки и туалетная бумага быстро сгниют и исчезнут, а для того, чтобы сгнила и исчезла бумага, полиэтиленовая пленка или бутылка понадобятся годы. Так, бумага разлагается за 3 — 4 года, железная банка разлагается, ржавеет за 6 — 10 лет, полиэтиленовая пленка разложится через 60 — 100 лет, а стекло будет лежать в земле лет 600. Поэтому, если вы сегодня выбросите весь этот мусор, то через 2 года сгниет бумага. Когда вы окончите школу, поржавеет и развалится железная банка. Когда вы состаритесь и будете древними дедами и старухами, только тогда исчезнет в земле полиэтиленовый пакет, а битое стекло или бутылка будут лежать в земле долгие и долгие годы после вас и лишь затем превратятся в песок.</a:t>
            </a:r>
            <a:endParaRPr lang="ru-RU" altLang="ru-RU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60764" y="2705785"/>
            <a:ext cx="103147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17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3074" name="Picture 2" descr="http://www.eco.nw.ru/lib/data/08/5/050508_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682" y="310491"/>
            <a:ext cx="1541427" cy="197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1890" y="310491"/>
            <a:ext cx="85205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ОПЫТ №3</a:t>
            </a:r>
          </a:p>
          <a:p>
            <a:r>
              <a:rPr lang="ru-RU" sz="2800" b="1" dirty="0" smtClean="0"/>
              <a:t>  Давайте возьмем полиэтиленовый пакет и попробуем сжечь его кусочек. А над дымом от этого костра подержим белую тряпочку. Посмотрите на тряпочку. Она закоптилась. А какой неприятный запах! Это значит, что при горении выделяются вредные вещества. Эта копоть и сажа оседают на деревьях, затрудняя дыхание зеленым листочкам, попадая в легкие животных и людей, приводя к тяжелым отравлениям и заболеваниям.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462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5198" y="1429388"/>
            <a:ext cx="67409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Экологический турнир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004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4" y="211522"/>
            <a:ext cx="1065414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Кислотные дожди</a:t>
            </a:r>
          </a:p>
          <a:p>
            <a:endParaRPr lang="ru-RU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Назовите источники кислых веществ, являющиеся результатом хозяйственной деятельности человека. </a:t>
            </a:r>
          </a:p>
          <a:p>
            <a:r>
              <a:rPr lang="ru-RU" sz="2000" b="1" dirty="0" smtClean="0"/>
              <a:t>(Сжигание топлива на заводах, фабриках, выхлопные газы автомобилей, промышленные выбросы).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Что получится, если капнуть кислотой на ткань, на руку? </a:t>
            </a:r>
          </a:p>
          <a:p>
            <a:r>
              <a:rPr lang="ru-RU" sz="2000" b="1" dirty="0" smtClean="0"/>
              <a:t>(Дырка, ожог).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Почему кислотные дожди могут выпадать на Землю далеко от мест, где произошли выбросы? </a:t>
            </a:r>
          </a:p>
          <a:p>
            <a:r>
              <a:rPr lang="ru-RU" sz="2000" b="1" dirty="0" smtClean="0"/>
              <a:t>(Ветер переносит кислотные облака на большие расстояния).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Что произойдет, если кислотный дождь прольется на лес, в котором есть маленькое озеро? </a:t>
            </a:r>
          </a:p>
          <a:p>
            <a:r>
              <a:rPr lang="ru-RU" sz="2000" b="1" dirty="0" smtClean="0"/>
              <a:t>(Погибнут животные, растения, рыбы и водоросли)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826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6" y="516186"/>
            <a:ext cx="98644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Парниковый эффект.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 человек дышит? </a:t>
            </a:r>
          </a:p>
          <a:p>
            <a:r>
              <a:rPr lang="ru-RU" sz="2400" b="1" dirty="0" smtClean="0"/>
              <a:t>(Кислородом).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Для чего растениям нужен углекислый газ? </a:t>
            </a:r>
          </a:p>
          <a:p>
            <a:r>
              <a:rPr lang="ru-RU" sz="2400" b="1" dirty="0" smtClean="0"/>
              <a:t>(Для построения зеленых листочков).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Где может образоваться углекислый газ? </a:t>
            </a:r>
          </a:p>
          <a:p>
            <a:r>
              <a:rPr lang="ru-RU" sz="2400" b="1" dirty="0" smtClean="0"/>
              <a:t>(При сжигании топлива, при дыхании).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Почему потепление климата неблагоприятно? </a:t>
            </a:r>
          </a:p>
          <a:p>
            <a:r>
              <a:rPr lang="ru-RU" sz="2400" b="1" dirty="0" smtClean="0"/>
              <a:t>(Потому что увеличатся площади пустынь, а таяние льдов приведет к затоплению прибрежных территорий).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6104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3" y="183859"/>
            <a:ext cx="103909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Загрязнение воды.</a:t>
            </a:r>
          </a:p>
          <a:p>
            <a:endParaRPr lang="ru-RU" dirty="0" smtClean="0"/>
          </a:p>
          <a:p>
            <a:r>
              <a:rPr lang="ru-RU" sz="2400" b="1" dirty="0" smtClean="0"/>
              <a:t>Где проходит очистку использованная вода?</a:t>
            </a:r>
          </a:p>
          <a:p>
            <a:r>
              <a:rPr lang="ru-RU" sz="2400" b="1" dirty="0" smtClean="0"/>
              <a:t> (На очистных сооружениях).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Как и чем человек загрязняет воду?</a:t>
            </a:r>
          </a:p>
          <a:p>
            <a:r>
              <a:rPr lang="ru-RU" sz="2400" b="1" dirty="0" smtClean="0"/>
              <a:t> (Бытовые загрязнения, загрязнения кислотными дождями, нефтью, удобрениями).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Что легче, вода или нефть?</a:t>
            </a:r>
          </a:p>
          <a:p>
            <a:r>
              <a:rPr lang="ru-RU" sz="2400" b="1" dirty="0" smtClean="0"/>
              <a:t> (Нефть).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Почему в воде, загрязненной нефтью, гибнут живые организмы? </a:t>
            </a:r>
          </a:p>
          <a:p>
            <a:r>
              <a:rPr lang="ru-RU" sz="2400" b="1" dirty="0" smtClean="0"/>
              <a:t>(Им не хватает воздуха).</a:t>
            </a:r>
          </a:p>
        </p:txBody>
      </p:sp>
    </p:spTree>
    <p:extLst>
      <p:ext uri="{BB962C8B-B14F-4D97-AF65-F5344CB8AC3E}">
        <p14:creationId xmlns:p14="http://schemas.microsoft.com/office/powerpoint/2010/main" val="31754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880" y="473516"/>
            <a:ext cx="11675447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ru-RU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бобщающее занятие</a:t>
            </a: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4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теме «К</a:t>
            </a:r>
            <a:r>
              <a:rPr lang="ru-RU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 возникают </a:t>
            </a:r>
          </a:p>
          <a:p>
            <a:pPr algn="ctr"/>
            <a:r>
              <a:rPr lang="ru-RU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решаются экологические проблемы</a:t>
            </a:r>
            <a:r>
              <a:rPr lang="ru-RU" sz="4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0496" y="2967335"/>
            <a:ext cx="7411003" cy="92333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Что такое экология?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0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6" y="249382"/>
            <a:ext cx="105571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ЭКОЛОГИЯ — это наука, которая изучает взаимоотношения растений, животных, человека и их связь с неживой природой: солнцем, водой, воздухом.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742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691" y="778225"/>
            <a:ext cx="94903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А как человек может влиять на природу?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542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347" y="138545"/>
            <a:ext cx="1029392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Человек рубит деревья: погибают сами деревья, погибают птицы и насекомые, белки, которые жили на деревьях, высыхают ручейки, которые текли у подножия деревьев, умирают рыбки, которые жили в этих ручейках. Таким образом возникает экологическая проблема: как сохранить леса и их обитателей?</a:t>
            </a:r>
          </a:p>
          <a:p>
            <a:endParaRPr lang="ru-RU" sz="2400" dirty="0" smtClean="0"/>
          </a:p>
          <a:p>
            <a:r>
              <a:rPr lang="ru-RU" sz="2400" dirty="0" smtClean="0"/>
              <a:t>Человек обогревает дома: сжигает уголь, дрова, идет дым, дымят фабричные и заводские трубы, выбрасывают газы выхлопные трубы автомобилей. Некоторые из этих газов очень ядовиты. Загрязняющие вещества попадают и в воду. От них погибают растения, болеют животные и люди.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18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7" y="2413338"/>
            <a:ext cx="865909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Как же мы загрязняем природу?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98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345" y="667573"/>
            <a:ext cx="88530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Наверняка, кто-то из вас выкидывал полиэтиленовые пакеты и пластиковые бутылки на улицу, в канаву, в кусты. Можно ли это делать? Конечно, нельзя. А почему? Во-первых, это просто некрасиво, а во-вторых, это губит природу.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03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1238547"/>
            <a:ext cx="11444287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Проведем несколько </a:t>
            </a:r>
            <a:r>
              <a:rPr lang="ru-RU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мысленных</a:t>
            </a: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экспериментов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153</TotalTime>
  <Words>1069</Words>
  <Application>Microsoft Office PowerPoint</Application>
  <PresentationFormat>Широкоэкранный</PresentationFormat>
  <Paragraphs>72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Georgia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8</cp:revision>
  <dcterms:created xsi:type="dcterms:W3CDTF">2020-04-17T07:22:53Z</dcterms:created>
  <dcterms:modified xsi:type="dcterms:W3CDTF">2020-04-17T09:56:05Z</dcterms:modified>
</cp:coreProperties>
</file>