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73" r:id="rId4"/>
    <p:sldId id="257" r:id="rId5"/>
    <p:sldId id="271" r:id="rId6"/>
    <p:sldId id="260" r:id="rId7"/>
    <p:sldId id="274" r:id="rId8"/>
    <p:sldId id="261" r:id="rId9"/>
    <p:sldId id="272" r:id="rId10"/>
    <p:sldId id="275" r:id="rId11"/>
    <p:sldId id="276" r:id="rId12"/>
    <p:sldId id="278" r:id="rId13"/>
    <p:sldId id="279" r:id="rId14"/>
    <p:sldId id="266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0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1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1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5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5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7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5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7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64844">
              <a:schemeClr val="tx2">
                <a:lumMod val="75000"/>
              </a:schemeClr>
            </a:gs>
            <a:gs pos="16000">
              <a:schemeClr val="accent1">
                <a:lumMod val="50000"/>
              </a:schemeClr>
            </a:gs>
            <a:gs pos="32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4F19A-A910-4506-8CAC-25D7E8A3354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E46E-CB72-4CE6-B8C7-AA35BF088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3" y="2454717"/>
            <a:ext cx="11515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БУДЬ ДОСТОЙНЫМ ЖИТЕЛЕМ ЗЕМЛИ</a:t>
            </a:r>
            <a:endParaRPr lang="ru-RU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4" y="191915"/>
            <a:ext cx="1180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Century Gothic" panose="020B0502020202020204"/>
              </a:rPr>
              <a:t>ГБУ ДО ЦДО ЭКОМИР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735" y="1025627"/>
            <a:ext cx="11451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F0000"/>
                </a:solidFill>
                <a:latin typeface="Century Gothic" panose="020B0502020202020204"/>
              </a:rPr>
              <a:t>Детское объединение «Путешествие в мир экологии»</a:t>
            </a:r>
          </a:p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latin typeface="Century Gothic" panose="020B0502020202020204"/>
              </a:rPr>
              <a:t>4 и 5 </a:t>
            </a:r>
            <a:r>
              <a:rPr lang="ru-RU" sz="2400" b="1" i="1" dirty="0">
                <a:solidFill>
                  <a:srgbClr val="FF0000"/>
                </a:solidFill>
                <a:latin typeface="Century Gothic" panose="020B0502020202020204"/>
              </a:rPr>
              <a:t>группа </a:t>
            </a:r>
            <a:r>
              <a:rPr lang="ru-RU" sz="2400" b="1" i="1" dirty="0" smtClean="0">
                <a:solidFill>
                  <a:srgbClr val="FF0000"/>
                </a:solidFill>
                <a:latin typeface="Century Gothic" panose="020B0502020202020204"/>
              </a:rPr>
              <a:t>2 </a:t>
            </a:r>
            <a:r>
              <a:rPr lang="ru-RU" sz="2400" b="1" i="1" dirty="0">
                <a:solidFill>
                  <a:srgbClr val="FF0000"/>
                </a:solidFill>
                <a:latin typeface="Century Gothic" panose="020B0502020202020204"/>
              </a:rPr>
              <a:t>год обучения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1576" y="4453193"/>
            <a:ext cx="5805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Century Gothic" panose="020B0502020202020204"/>
              </a:rPr>
              <a:t>Педагог дополнительного образования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Century Gothic" panose="020B0502020202020204"/>
              </a:rPr>
              <a:t> Хлопкова Н.А.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4945" y="62206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2020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86" y="4918893"/>
            <a:ext cx="116985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 сегодняшний день, 147 стран мира зарегистрировано во Всемирном движении Во многих странах проходят праздничные мероприятия и акции, призывающие обратить внимание на проблемы экологии.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57" y="483479"/>
            <a:ext cx="6226629" cy="41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71" y="4612866"/>
            <a:ext cx="11567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ЗАГРЯЗНЕНИЕ ВОЗДУХА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Загрязнение воздуха ядовитыми выбросами в атмосферу вызывают рак, нарушения работы иммунной системы. Это убивает около трех миллионов человек в год. Загрязнение воздуха ядовитыми выбросами в атмосферу вызывают рак, нарушения работы иммунной системы. Это убивает около трех миллионов человек в год.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1412"/>
            <a:ext cx="6531428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029" y="406400"/>
            <a:ext cx="5878285" cy="3306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600" y="4101193"/>
            <a:ext cx="1209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ЗАГРЯЗНЕНИЕ МИРОВОГО ОКЕАНА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Бездумное расточительство водных ресурсов, захламление рек различным мусором привело к тому, что в природе осталось совсем немного чистых, безопасных уголков. Если каждый из нас задумается о последствиях нашего варварского, потребительского отношения, положение можно исправить. Только сообща человечеству удастся спасти водоемы, Мировой океан а, значит, жизнь будущих поколений.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7941"/>
          <a:stretch/>
        </p:blipFill>
        <p:spPr>
          <a:xfrm>
            <a:off x="3737427" y="167821"/>
            <a:ext cx="4916193" cy="38526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020456"/>
            <a:ext cx="11945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СОКРАЩЕНИЕ БИОРАЗНООБРАЗИЯ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За грядущие 50 лет планета потеряет, по разным оценкам, от четверти до половины своего биологического разнообразия.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Обеднение видового состава флоры и фауны существенно снижает устойчивость экосистем и биосферы в целом, что так же представляет серьезную опасность для человечества. Чем менее биоразнообразие планеты, тем хуже условия выживания в ней.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6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910495"/>
            <a:ext cx="1159691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Давайте вспомним! 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1. Какому празднику было посвящено наше занятие? 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2. Когда отмечается этот праздник?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3. Какие проблемы стоят перед Землей?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4. А что мы с Вами можем сделать в деле защиты окружающей среды?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7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4800" y="584262"/>
            <a:ext cx="947220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ТЕМА: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БУДЬ ДОСТОЙНЫМ ЖИТЕЛЕМ ЗЕМЛИ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(посвящено Дню Земли)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ds03.infourok.ru/uploads/ex/0d74/0000bd3b-f058c6b2/hello_html_m5ac5467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"/>
          <a:stretch/>
        </p:blipFill>
        <p:spPr bwMode="auto">
          <a:xfrm>
            <a:off x="7415307" y="2565543"/>
            <a:ext cx="3871530" cy="33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3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1154783"/>
            <a:ext cx="119452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22 апреля по инициативе всемирного движения </a:t>
            </a:r>
            <a:r>
              <a:rPr lang="ru-RU" sz="2800" b="1" dirty="0" err="1" smtClean="0">
                <a:solidFill>
                  <a:schemeClr val="bg1"/>
                </a:solidFill>
              </a:rPr>
              <a:t>Earth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Day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Network</a:t>
            </a:r>
            <a:r>
              <a:rPr lang="ru-RU" sz="2800" b="1" dirty="0" smtClean="0">
                <a:solidFill>
                  <a:schemeClr val="bg1"/>
                </a:solidFill>
              </a:rPr>
              <a:t> во многих странах мира отмечается День Земли. Этот день, в отличие от Дня Земли, проводимого в марте, призван объединять людей планеты в деле защиты окружающей среды. Его можно назвать праздником чистой воды, земли и воздуха – всего, что необходимо для жизни. 22 апреля по инициативе всемирного движения </a:t>
            </a:r>
            <a:r>
              <a:rPr lang="ru-RU" sz="2800" b="1" dirty="0" err="1" smtClean="0">
                <a:solidFill>
                  <a:schemeClr val="bg1"/>
                </a:solidFill>
              </a:rPr>
              <a:t>Earth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Day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Network</a:t>
            </a:r>
            <a:r>
              <a:rPr lang="ru-RU" sz="2800" b="1" dirty="0" smtClean="0">
                <a:solidFill>
                  <a:schemeClr val="bg1"/>
                </a:solidFill>
              </a:rPr>
              <a:t> во многих странах мира отмечается День Земли. Этот день, в отличие от Дня Земли, проводимого в марте, призван объединять людей планеты в деле защиты окружающей среды. Его можно назвать праздником чистой воды, земли и воздуха – всего, что необходимо для жизни.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2761" cy="4644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5313" y="0"/>
            <a:ext cx="56605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День Земли — это гражданская инициатива, которая призвана объединять всё население планеты в деле защиты окружающей среды. День Земли — это гражданская инициатива, которая призвана объединять всё население планеты в деле защиты окружающей среды. Она открыта для присоединения любых людей, групп и организаций.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4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3" y="473463"/>
            <a:ext cx="3712786" cy="31823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3770" y="0"/>
            <a:ext cx="62121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Праздник учрежден в 1971 году по решению ООН, когда генеральный секретарь У </a:t>
            </a:r>
            <a:r>
              <a:rPr lang="ru-RU" sz="3600" b="1" dirty="0" err="1" smtClean="0">
                <a:solidFill>
                  <a:schemeClr val="bg1"/>
                </a:solidFill>
              </a:rPr>
              <a:t>Тан</a:t>
            </a:r>
            <a:r>
              <a:rPr lang="ru-RU" sz="3600" b="1" dirty="0" smtClean="0">
                <a:solidFill>
                  <a:schemeClr val="bg1"/>
                </a:solidFill>
              </a:rPr>
              <a:t> подписал специальное обращение к народам Земли. Праздник учрежден в 1971 году по решению ООН, когда генеральный секретарь У </a:t>
            </a:r>
            <a:r>
              <a:rPr lang="ru-RU" sz="3600" b="1" dirty="0" err="1" smtClean="0">
                <a:solidFill>
                  <a:schemeClr val="bg1"/>
                </a:solidFill>
              </a:rPr>
              <a:t>Тан</a:t>
            </a:r>
            <a:r>
              <a:rPr lang="ru-RU" sz="3600" b="1" dirty="0" smtClean="0">
                <a:solidFill>
                  <a:schemeClr val="bg1"/>
                </a:solidFill>
              </a:rPr>
              <a:t> подписал специальное обращение к народам Земли.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913" y="199295"/>
            <a:ext cx="63427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этот день в разных странах звучит Колокол Мира, призывающий людей беречь мир и жизнь на Планете, способствовать дружбе и взаимопониманию всех народов. В этот день в разных странах звучит Колокол Мира, призывающий людей беречь мир и жизнь на Планете, способствовать дружбе и взаимопониманию всех народов. Колокол Мира — символ спокойствия, мирной жизни и дружбы, вечного братства и солидарности народов.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892"/>
          <a:stretch/>
        </p:blipFill>
        <p:spPr>
          <a:xfrm>
            <a:off x="203200" y="199295"/>
            <a:ext cx="5080000" cy="3438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654" y="4049485"/>
            <a:ext cx="201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КОЛОКОЛ МИРА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4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347399"/>
            <a:ext cx="113791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Возник этот праздник в 1872 году в США, по инициативе министра земледелия штата Небраска Дж. Стерлинга </a:t>
            </a:r>
            <a:r>
              <a:rPr lang="ru-RU" sz="2800" b="1" dirty="0" err="1" smtClean="0">
                <a:solidFill>
                  <a:schemeClr val="bg1"/>
                </a:solidFill>
              </a:rPr>
              <a:t>Мортона</a:t>
            </a:r>
            <a:r>
              <a:rPr lang="ru-RU" sz="2800" b="1" dirty="0" smtClean="0">
                <a:solidFill>
                  <a:schemeClr val="bg1"/>
                </a:solidFill>
              </a:rPr>
              <a:t>. Он предложил заняться озеленением, устроить День дерева. Только в первый День дерева жители штата посадили около миллиона деревьев. Возник этот праздник в 1872 году в США, по инициативе министра земледелия штата Небраска Дж. Стерлинга </a:t>
            </a:r>
            <a:r>
              <a:rPr lang="ru-RU" sz="2800" b="1" dirty="0" err="1" smtClean="0">
                <a:solidFill>
                  <a:schemeClr val="bg1"/>
                </a:solidFill>
              </a:rPr>
              <a:t>Мортона</a:t>
            </a:r>
            <a:r>
              <a:rPr lang="ru-RU" sz="2800" b="1" dirty="0" smtClean="0">
                <a:solidFill>
                  <a:schemeClr val="bg1"/>
                </a:solidFill>
              </a:rPr>
              <a:t>. Он предложил заняться озеленением, устроить День дерева. Только в первый День дерева жители штата посадили около миллиона деревьев. Позднее, в 1882 году, правительство штата Небраска учредило День Дерева как официальный праздник, и отмечать его стали 22 апреля, в день рождения </a:t>
            </a:r>
            <a:r>
              <a:rPr lang="ru-RU" sz="2800" b="1" dirty="0" err="1" smtClean="0">
                <a:solidFill>
                  <a:schemeClr val="bg1"/>
                </a:solidFill>
              </a:rPr>
              <a:t>Мортона</a:t>
            </a:r>
            <a:r>
              <a:rPr lang="ru-RU" sz="2800" b="1" dirty="0" smtClean="0">
                <a:solidFill>
                  <a:schemeClr val="bg1"/>
                </a:solidFill>
              </a:rPr>
              <a:t>. В 1970 </a:t>
            </a:r>
            <a:r>
              <a:rPr lang="ru-RU" sz="2800" b="1" dirty="0" err="1" smtClean="0">
                <a:solidFill>
                  <a:schemeClr val="bg1"/>
                </a:solidFill>
              </a:rPr>
              <a:t>г.по</a:t>
            </a:r>
            <a:r>
              <a:rPr lang="ru-RU" sz="2800" b="1" dirty="0" smtClean="0">
                <a:solidFill>
                  <a:schemeClr val="bg1"/>
                </a:solidFill>
              </a:rPr>
              <a:t> инициативе </a:t>
            </a:r>
            <a:r>
              <a:rPr lang="ru-RU" sz="2800" b="1" dirty="0" err="1" smtClean="0">
                <a:solidFill>
                  <a:schemeClr val="bg1"/>
                </a:solidFill>
              </a:rPr>
              <a:t>Гейлорда</a:t>
            </a:r>
            <a:r>
              <a:rPr lang="ru-RU" sz="2800" b="1" dirty="0" smtClean="0">
                <a:solidFill>
                  <a:schemeClr val="bg1"/>
                </a:solidFill>
              </a:rPr>
              <a:t> Нельсона, сенатора от штата Висконсин День Дерева получил новое название - День Земли.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6342" y="317864"/>
            <a:ext cx="60524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«… День Земли — это день ответственности перед нашей планетой, ответственности перед людьми, которые её населяют, перед самой природой, частью которой мы являемся». </a:t>
            </a:r>
          </a:p>
          <a:p>
            <a:pPr algn="r"/>
            <a:r>
              <a:rPr lang="ru-RU" sz="3600" b="1" i="1" dirty="0" smtClean="0">
                <a:solidFill>
                  <a:schemeClr val="bg1"/>
                </a:solidFill>
              </a:rPr>
              <a:t>С.П.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Капица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317864"/>
            <a:ext cx="5398655" cy="40785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3201" y="4933407"/>
            <a:ext cx="5733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Сергей Петрович </a:t>
            </a:r>
            <a:r>
              <a:rPr lang="ru-RU" sz="2400" b="1" dirty="0" err="1" smtClean="0">
                <a:solidFill>
                  <a:schemeClr val="bg1"/>
                </a:solidFill>
              </a:rPr>
              <a:t>Капица</a:t>
            </a:r>
            <a:r>
              <a:rPr lang="ru-RU" sz="2400" b="1" dirty="0" smtClean="0">
                <a:solidFill>
                  <a:schemeClr val="bg1"/>
                </a:solidFill>
              </a:rPr>
              <a:t> советский и российский учёный-физик, просветитель, телеведущий, главный редактор журнала «В мире науки»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1062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 России День Земли официально отмечается с 1998 года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86" y="537699"/>
            <a:ext cx="6030686" cy="43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4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746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9</cp:revision>
  <dcterms:created xsi:type="dcterms:W3CDTF">2020-04-16T08:54:21Z</dcterms:created>
  <dcterms:modified xsi:type="dcterms:W3CDTF">2020-04-16T10:23:03Z</dcterms:modified>
</cp:coreProperties>
</file>