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5F2285-D82E-458C-88C1-C3440BB7A565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3D09AE-4EC3-4BCF-88B5-DC7A67C4C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k.ya1.ru/index.php?newsid=39197" TargetMode="External"/><Relationship Id="rId2" Type="http://schemas.openxmlformats.org/officeDocument/2006/relationships/hyperlink" Target="http://freeppt.ru/load/fony_dlja_prezentacij/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08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Аукцион знаний о весенних </a:t>
            </a:r>
            <a:r>
              <a:rPr lang="ru-RU" dirty="0" smtClean="0"/>
              <a:t>явлениях</a:t>
            </a:r>
            <a:br>
              <a:rPr lang="ru-RU" dirty="0" smtClean="0"/>
            </a:br>
            <a:r>
              <a:rPr lang="ru-RU" sz="2700" b="0" dirty="0" smtClean="0"/>
              <a:t>(группы1,2,3,4)  </a:t>
            </a:r>
            <a:endParaRPr lang="ru-RU" sz="27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805264"/>
            <a:ext cx="4608512" cy="864096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Белоусова И.В. –педагог </a:t>
            </a:r>
            <a:r>
              <a:rPr lang="ru-RU" sz="2400" dirty="0" err="1" smtClean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/о                       объединение «</a:t>
            </a:r>
            <a:r>
              <a:rPr lang="ru-RU" sz="2400" dirty="0" err="1" smtClean="0">
                <a:solidFill>
                  <a:schemeClr val="tx1"/>
                </a:solidFill>
              </a:rPr>
              <a:t>Экознайка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8640"/>
            <a:ext cx="72008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Государственное бюджетное учреждение дополнительного образования Центр дополнительного образования «</a:t>
            </a:r>
            <a:r>
              <a:rPr lang="ru-RU" dirty="0" err="1" smtClean="0">
                <a:solidFill>
                  <a:schemeClr val="tx1"/>
                </a:solidFill>
              </a:rPr>
              <a:t>ЭкоМир</a:t>
            </a:r>
            <a:r>
              <a:rPr lang="ru-RU" dirty="0" smtClean="0">
                <a:solidFill>
                  <a:schemeClr val="tx1"/>
                </a:solidFill>
              </a:rPr>
              <a:t>» Липецкой области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2654296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Что не относится к весенним явлениям?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143248"/>
            <a:ext cx="5072098" cy="298291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оловодье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етель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едоход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ервые грозы</a:t>
            </a:r>
          </a:p>
          <a:p>
            <a:pPr marL="514350" indent="-51435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0"/>
            <a:ext cx="385762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2297106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Какое явление природы относится к весне?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496"/>
            <a:ext cx="5143536" cy="3268667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рилет перелётных птиц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истопад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едостав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озревание ягод 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0"/>
            <a:ext cx="407193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2725734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Какое растение цветет весной первым?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071809"/>
            <a:ext cx="3857652" cy="257176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блоня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дуванчик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мать-и-мачеха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черёмуха 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0"/>
            <a:ext cx="421481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511420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Какая птица прилетает первой?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143248"/>
            <a:ext cx="4500594" cy="298291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асточка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тка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кворец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грач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297106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5. Найди неверное утверждение.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4829180" cy="392909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Весной не бывает заморозков.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Весной пека освобождается ото льда.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Весной появляются проталины.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Весной птицы вьют </a:t>
            </a:r>
          </a:p>
          <a:p>
            <a:pPr marL="514350" indent="-514350">
              <a:buNone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гнёзда.</a:t>
            </a:r>
          </a:p>
          <a:p>
            <a:pPr marL="514350" indent="-514350">
              <a:buAutoNum type="arabicParenR"/>
            </a:pP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225668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6. Какое растение не относится к первоцветам?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928934"/>
            <a:ext cx="4143404" cy="319722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етреница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ать-и-мачеха</a:t>
            </a:r>
          </a:p>
          <a:p>
            <a:pPr marL="514350" indent="-514350">
              <a:buAutoNum type="arabicParenR"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ерба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ромашка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082792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071678"/>
            <a:ext cx="2643206" cy="405448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457200" indent="-457200">
              <a:buAutoNum type="arabicParenR"/>
            </a:pP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0242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3600" b="1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 </a:t>
            </a:r>
            <a:r>
              <a:rPr lang="ru-RU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онтрольно-измерительные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материалы. </a:t>
            </a:r>
            <a:endParaRPr lang="ru-RU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Сост. И.Ф. </a:t>
            </a:r>
            <a:r>
              <a:rPr lang="ru-RU" sz="1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Яцкнко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– 6-е изд., </a:t>
            </a:r>
            <a:r>
              <a:rPr lang="ru-RU" sz="1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– М.; ВАКО, 2013.</a:t>
            </a:r>
            <a:endParaRPr lang="ru-RU" sz="1800" dirty="0">
              <a:solidFill>
                <a:srgbClr val="00B050"/>
              </a:solidFill>
            </a:endParaRPr>
          </a:p>
          <a:p>
            <a:r>
              <a:rPr lang="ru-RU" sz="1400" u="sng" dirty="0">
                <a:solidFill>
                  <a:srgbClr val="00B050"/>
                </a:solidFill>
                <a:hlinkClick r:id="rId2"/>
              </a:rPr>
              <a:t>http://</a:t>
            </a:r>
            <a:r>
              <a:rPr lang="ru-RU" sz="1400" u="sng" dirty="0" smtClean="0">
                <a:solidFill>
                  <a:srgbClr val="00B050"/>
                </a:solidFill>
                <a:hlinkClick r:id="rId2"/>
              </a:rPr>
              <a:t>freeppt.ru/load/fony_dlja_prezentacij/27</a:t>
            </a:r>
            <a:endParaRPr lang="ru-RU" sz="1400" u="sng" dirty="0" smtClean="0">
              <a:solidFill>
                <a:srgbClr val="00B050"/>
              </a:solidFill>
            </a:endParaRPr>
          </a:p>
          <a:p>
            <a:r>
              <a:rPr lang="ru-RU" sz="1400" u="sng" dirty="0">
                <a:solidFill>
                  <a:srgbClr val="00B050"/>
                </a:solidFill>
                <a:hlinkClick r:id="rId3"/>
              </a:rPr>
              <a:t>http://ok.ya1.ru/index.php?newsid=39197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user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0"/>
            <a:ext cx="421481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132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Times New Roman</vt:lpstr>
      <vt:lpstr>Verdana</vt:lpstr>
      <vt:lpstr>Wingdings 2</vt:lpstr>
      <vt:lpstr>Аспект</vt:lpstr>
      <vt:lpstr>Аукцион знаний о весенних явлениях (группы1,2,3,4)  </vt:lpstr>
      <vt:lpstr>1. Что не относится к весенним явлениям?</vt:lpstr>
      <vt:lpstr>2. Какое явление природы относится к весне?</vt:lpstr>
      <vt:lpstr>3. Какое растение цветет весной первым?</vt:lpstr>
      <vt:lpstr>4. Какая птица прилетает первой?</vt:lpstr>
      <vt:lpstr>5. Найди неверное утверждение.</vt:lpstr>
      <vt:lpstr>6. Какое растение не относится к первоцветам?</vt:lpstr>
      <vt:lpstr>Проверь себя.</vt:lpstr>
      <vt:lpstr>Источники: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9</cp:revision>
  <dcterms:created xsi:type="dcterms:W3CDTF">2014-03-29T06:53:09Z</dcterms:created>
  <dcterms:modified xsi:type="dcterms:W3CDTF">2020-03-26T10:40:09Z</dcterms:modified>
</cp:coreProperties>
</file>